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7F1EFA91_E62547AD.xml" ContentType="application/vnd.ms-powerpoint.comments+xml"/>
  <Override PartName="/ppt/comments/modernComment_7F1EFA92_2B0D21CE.xml" ContentType="application/vnd.ms-powerpoint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7F1EFA99_2FC75F46.xml" ContentType="application/vnd.ms-powerpoint.comments+xml"/>
  <Override PartName="/ppt/notesSlides/notesSlide5.xml" ContentType="application/vnd.openxmlformats-officedocument.presentationml.notesSlide+xml"/>
  <Override PartName="/ppt/comments/modernComment_7F1EFA9B_F6D8A45B.xml" ContentType="application/vnd.ms-powerpoint.comments+xml"/>
  <Override PartName="/ppt/notesSlides/notesSlide6.xml" ContentType="application/vnd.openxmlformats-officedocument.presentationml.notesSlide+xml"/>
  <Override PartName="/ppt/comments/modernComment_7F1EFA97_5A2DC2BA.xml" ContentType="application/vnd.ms-powerpoint.comments+xml"/>
  <Override PartName="/ppt/notesSlides/notesSlide7.xml" ContentType="application/vnd.openxmlformats-officedocument.presentationml.notesSlide+xml"/>
  <Override PartName="/ppt/comments/modernComment_7F1EFA95_A1438FC0.xml" ContentType="application/vnd.ms-powerpoint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modernComment_7F1EFA96_F6E1ABEE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</p:sldMasterIdLst>
  <p:notesMasterIdLst>
    <p:notesMasterId r:id="rId16"/>
  </p:notesMasterIdLst>
  <p:handoutMasterIdLst>
    <p:handoutMasterId r:id="rId17"/>
  </p:handoutMasterIdLst>
  <p:sldIdLst>
    <p:sldId id="1962" r:id="rId5"/>
    <p:sldId id="2132736657" r:id="rId6"/>
    <p:sldId id="2132736658" r:id="rId7"/>
    <p:sldId id="2132736659" r:id="rId8"/>
    <p:sldId id="2132736665" r:id="rId9"/>
    <p:sldId id="2132736667" r:id="rId10"/>
    <p:sldId id="2132736663" r:id="rId11"/>
    <p:sldId id="2132736661" r:id="rId12"/>
    <p:sldId id="2132736669" r:id="rId13"/>
    <p:sldId id="2132736668" r:id="rId14"/>
    <p:sldId id="2132736662" r:id="rId15"/>
  </p:sldIdLst>
  <p:sldSz cx="12160250" cy="6840538"/>
  <p:notesSz cx="6858000" cy="9144000"/>
  <p:defaultTextStyle>
    <a:defPPr rtl="0"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747615B-FB47-182F-426D-159027819CCA}" name="Herrera Rodriguez, Rebeca" initials="HR" userId="S::herrerarr@madrid.es::26834546-e9c5-4ac2-91cc-4eb51b4e792a" providerId="AD"/>
  <p188:author id="{EFA42E65-3B54-6198-527D-B5A23F080656}" name="Alvarez Rodriguez, Juan Carlos" initials="AC" userId="S::alvarezrjc@madrid.es::6e680ddd-5c88-41e3-aa50-c8c146d3e67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CC00"/>
    <a:srgbClr val="1A8A6A"/>
    <a:srgbClr val="D7EFF5"/>
    <a:srgbClr val="000099"/>
    <a:srgbClr val="0000FF"/>
    <a:srgbClr val="33CCFF"/>
    <a:srgbClr val="EAB200"/>
    <a:srgbClr val="5C89A4"/>
    <a:srgbClr val="E5E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A5BD90-FFA0-45D0-904F-B895D5A18B18}" v="16" dt="2023-12-02T07:31:56.994"/>
    <p1510:client id="{09594983-4413-41AA-820D-D89CEE2044AF}" v="4" dt="2023-12-02T17:53:06.335"/>
    <p1510:client id="{1272998D-39B0-419A-8660-57FD263845F2}" v="1" dt="2023-12-04T09:24:42.711"/>
    <p1510:client id="{15773448-795D-4EB7-9487-4DA7741B6450}" v="11" dt="2023-12-02T17:47:44.352"/>
    <p1510:client id="{5C907F1E-18F5-4848-9E75-824DAB96346E}" v="11" dt="2023-12-02T16:04:52.800"/>
    <p1510:client id="{6DAADD89-5E5C-427E-8DBE-7990946B35E6}" v="31" dt="2023-12-02T17:27:51.410"/>
    <p1510:client id="{7E75D982-27C0-4CF0-B54B-D06E59B25FC4}" v="31" dt="2023-12-04T13:32:44.307"/>
    <p1510:client id="{9EA15F74-05E4-4036-86CB-C89AC2CE4437}" v="1" dt="2023-12-04T08:35:42.368"/>
    <p1510:client id="{EA5314ED-8622-49AA-BE98-6B5FF4BA4CBC}" v="24" dt="2023-12-03T08:07:26.969"/>
    <p1510:client id="{FF2A1789-DAB7-4C0A-A6BF-793EAB8280A7}" v="8" dt="2023-12-02T17:36:46.2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23" autoAdjust="0"/>
    <p:restoredTop sz="94595" autoAdjust="0"/>
  </p:normalViewPr>
  <p:slideViewPr>
    <p:cSldViewPr snapToGrid="0">
      <p:cViewPr varScale="1">
        <p:scale>
          <a:sx n="63" d="100"/>
          <a:sy n="63" d="100"/>
        </p:scale>
        <p:origin x="87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357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omments/modernComment_7F1EFA91_E62547A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CB2F02A-1DB1-450E-B362-53EED87B9438}" authorId="{EFA42E65-3B54-6198-527D-B5A23F080656}" created="2023-12-02T17:33:06.914">
    <pc:sldMkLst xmlns:pc="http://schemas.microsoft.com/office/powerpoint/2013/main/command">
      <pc:docMk/>
      <pc:sldMk cId="3861202861" sldId="2132736657"/>
    </pc:sldMkLst>
    <p188:replyLst>
      <p188:reply id="{4AD8E0B9-B2DA-4FE3-B0BC-3CA68916A124}" authorId="{A747615B-FB47-182F-426D-159027819CCA}" created="2023-12-03T08:07:26.969">
        <p188:txBody>
          <a:bodyPr/>
          <a:lstStyle/>
          <a:p>
            <a:r>
              <a:rPr lang="es-ES"/>
              <a:t>He conseguido insertar el video, descargándomelo de YouTube.</a:t>
            </a:r>
          </a:p>
        </p188:txBody>
      </p188:reply>
    </p188:replyLst>
    <p188:txBody>
      <a:bodyPr/>
      <a:lstStyle/>
      <a:p>
        <a:r>
          <a:rPr lang="es-ES"/>
          <a:t>¿Se puede insertar el video y que funcione el enlace? 
Por cierto, que lo he visto también en Instagram... Circula libremente</a:t>
        </a:r>
      </a:p>
    </p188:txBody>
  </p188:cm>
</p188:cmLst>
</file>

<file path=ppt/comments/modernComment_7F1EFA92_2B0D21C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C7DC3E7-C4E2-4B5B-9FBB-D17FD74815CE}" authorId="{A747615B-FB47-182F-426D-159027819CCA}" created="2023-12-02T07:31:56.994">
    <pc:sldMkLst xmlns:pc="http://schemas.microsoft.com/office/powerpoint/2013/main/command">
      <pc:docMk/>
      <pc:sldMk cId="722280910" sldId="2132736658"/>
    </pc:sldMkLst>
    <p188:replyLst>
      <p188:reply id="{2512DF37-1F02-4D0A-B73C-5AEBBD0DAB79}" authorId="{EFA42E65-3B54-6198-527D-B5A23F080656}" created="2023-12-02T17:34:01.666">
        <p188:txBody>
          <a:bodyPr/>
          <a:lstStyle/>
          <a:p>
            <a:r>
              <a:rPr lang="es-ES"/>
              <a:t>Está muy bien. He hecho retoques. Tendríamos que intentar eliminar la línea de la extensión </a:t>
            </a:r>
          </a:p>
        </p188:txBody>
      </p188:reply>
      <p188:reply id="{844144AB-3FA5-483D-8305-852FEABF7AF9}" authorId="{A747615B-FB47-182F-426D-159027819CCA}" created="2023-12-03T07:52:32.408">
        <p188:txBody>
          <a:bodyPr/>
          <a:lstStyle/>
          <a:p>
            <a:r>
              <a:rPr lang="es-ES"/>
              <a:t>Si. Le he pedido a María que la imagen tenga la proporción de 16:9 para que encaje perfectamente en la presentación y evitar los cortes. En cuando esté lista se sustituye.</a:t>
            </a:r>
          </a:p>
        </p188:txBody>
      </p188:reply>
    </p188:replyLst>
    <p188:txBody>
      <a:bodyPr/>
      <a:lstStyle/>
      <a:p>
        <a:r>
          <a:rPr lang="es-ES"/>
          <a:t>La imagen debe tener unas proporciones aproximadas de 16:9 para que no se necesiten cortes</a:t>
        </a:r>
      </a:p>
    </p188:txBody>
  </p188:cm>
</p188:cmLst>
</file>

<file path=ppt/comments/modernComment_7F1EFA95_A1438FC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9A12EC4-B80B-4183-BDAD-9BF3C4B83614}" authorId="{EFA42E65-3B54-6198-527D-B5A23F080656}" created="2023-12-02T17:36:01.123">
    <pc:sldMkLst xmlns:pc="http://schemas.microsoft.com/office/powerpoint/2013/main/command">
      <pc:docMk/>
      <pc:sldMk cId="2705559488" sldId="2132736661"/>
    </pc:sldMkLst>
    <p188:txBody>
      <a:bodyPr/>
      <a:lstStyle/>
      <a:p>
        <a:r>
          <a:rPr lang="es-ES"/>
          <a:t>Esta me gusta para Marta. Puede explicar  los objetivos del reto</a:t>
        </a:r>
      </a:p>
    </p188:txBody>
  </p188:cm>
</p188:cmLst>
</file>

<file path=ppt/comments/modernComment_7F1EFA96_F6E1ABE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50F22D4-7C9E-4EB9-9036-8A0FE71764BE}" authorId="{EFA42E65-3B54-6198-527D-B5A23F080656}" created="2023-12-02T17:36:46.280">
    <pc:sldMkLst xmlns:pc="http://schemas.microsoft.com/office/powerpoint/2013/main/command">
      <pc:docMk/>
      <pc:sldMk cId="4141984750" sldId="2132736662"/>
    </pc:sldMkLst>
    <p188:txBody>
      <a:bodyPr/>
      <a:lstStyle/>
      <a:p>
        <a:r>
          <a:rPr lang="es-ES"/>
          <a:t>Me encanta ésta para el cierre!!</a:t>
        </a:r>
      </a:p>
    </p188:txBody>
  </p188:cm>
</p188:cmLst>
</file>

<file path=ppt/comments/modernComment_7F1EFA97_5A2DC2B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04DDFC8-D30D-4CE1-B903-0DD442C0A0B3}" authorId="{EFA42E65-3B54-6198-527D-B5A23F080656}" created="2023-12-02T17:44:48.89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512948410" sldId="2132736663"/>
      <ac:picMk id="11" creationId="{3FB07ADC-34E7-5A65-1314-D9AD3F15909F}"/>
    </ac:deMkLst>
    <p188:txBody>
      <a:bodyPr/>
      <a:lstStyle/>
      <a:p>
        <a:r>
          <a:rPr lang="es-ES"/>
          <a:t>Me gusta esta mucho, porque se identifica Madrid</a:t>
        </a:r>
      </a:p>
    </p188:txBody>
  </p188:cm>
</p188:cmLst>
</file>

<file path=ppt/comments/modernComment_7F1EFA99_2FC75F4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2956580-43CA-4DC6-9336-FC44EE4DA8E8}" authorId="{EFA42E65-3B54-6198-527D-B5A23F080656}" created="2023-12-02T17:34:51.496">
    <pc:sldMkLst xmlns:pc="http://schemas.microsoft.com/office/powerpoint/2013/main/command">
      <pc:docMk/>
      <pc:sldMk cId="801595206" sldId="2132736665"/>
    </pc:sldMkLst>
    <p188:replyLst>
      <p188:reply id="{356124A3-5F9D-41EC-8EDC-D9F9BE514528}" authorId="{A747615B-FB47-182F-426D-159027819CCA}" created="2023-12-03T07:53:08.831">
        <p188:txBody>
          <a:bodyPr/>
          <a:lstStyle/>
          <a:p>
            <a:r>
              <a:rPr lang="es-ES"/>
              <a:t>Totalmente de acuerdo!</a:t>
            </a:r>
          </a:p>
        </p188:txBody>
      </p188:reply>
    </p188:replyLst>
    <p188:txBody>
      <a:bodyPr/>
      <a:lstStyle/>
      <a:p>
        <a:r>
          <a:rPr lang="es-ES"/>
          <a:t>Creo que esta estaría muy bien para explicar la idea de que no estamos solos... UP, la unión hace la fuerza</a:t>
        </a:r>
      </a:p>
    </p188:txBody>
  </p188:cm>
</p188:cmLst>
</file>

<file path=ppt/comments/modernComment_7F1EFA9B_F6D8A45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004851E-536A-4EF1-953B-F1B1B8724848}" authorId="{EFA42E65-3B54-6198-527D-B5A23F080656}" created="2023-12-02T17:35:24.778">
    <pc:sldMkLst xmlns:pc="http://schemas.microsoft.com/office/powerpoint/2013/main/command">
      <pc:docMk/>
      <pc:sldMk cId="4141392987" sldId="2132736667"/>
    </pc:sldMkLst>
    <p188:txBody>
      <a:bodyPr/>
      <a:lstStyle/>
      <a:p>
        <a:r>
          <a:rPr lang="es-ES"/>
          <a:t>Metrópolis... Una visión más futurista. 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>
            <a:extLst>
              <a:ext uri="{FF2B5EF4-FFF2-40B4-BE49-F238E27FC236}">
                <a16:creationId xmlns:a16="http://schemas.microsoft.com/office/drawing/2014/main" id="{AE2E5B3A-EA18-4791-B294-D9A8660082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1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9B822DD-F172-448D-A86E-90893C15423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30E3A2F-6043-4BE3-9607-FABCAD0C18F7}" type="datetime1">
              <a:rPr lang="es-ES" noProof="1" smtClean="0"/>
              <a:t>11/12/2023</a:t>
            </a:fld>
            <a:endParaRPr lang="es-ES" noProof="1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1FD9D06-CA38-4B28-B135-67E040067E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1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09627AF3-9F2D-47B8-A882-5AC57D2B327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927A650-E372-4052-8808-EF9E83D23C6F}" type="slidenum">
              <a:rPr lang="es-ES" noProof="1" smtClean="0"/>
              <a:t>‹Nº›</a:t>
            </a:fld>
            <a:endParaRPr lang="es-ES" noProof="1"/>
          </a:p>
        </p:txBody>
      </p:sp>
    </p:spTree>
    <p:extLst>
      <p:ext uri="{BB962C8B-B14F-4D97-AF65-F5344CB8AC3E}">
        <p14:creationId xmlns:p14="http://schemas.microsoft.com/office/powerpoint/2010/main" val="36506864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1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AAB632C-5F03-46A0-932F-83AC33E953F3}" type="datetime1">
              <a:rPr lang="es-ES" noProof="1" smtClean="0"/>
              <a:t>11/12/2023</a:t>
            </a:fld>
            <a:endParaRPr lang="es-ES" noProof="1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1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1"/>
              <a:t>Haga clic para modificar los estilos de texto del patrón</a:t>
            </a:r>
          </a:p>
          <a:p>
            <a:pPr lvl="1" rtl="0"/>
            <a:r>
              <a:rPr lang="es-ES" noProof="1"/>
              <a:t>Segundo nivel</a:t>
            </a:r>
          </a:p>
          <a:p>
            <a:pPr lvl="2" rtl="0"/>
            <a:r>
              <a:rPr lang="es-ES" noProof="1"/>
              <a:t>Tercer nivel</a:t>
            </a:r>
          </a:p>
          <a:p>
            <a:pPr lvl="3" rtl="0"/>
            <a:r>
              <a:rPr lang="es-ES" noProof="1"/>
              <a:t>Cuarto nivel</a:t>
            </a:r>
          </a:p>
          <a:p>
            <a:pPr lvl="4" rtl="0"/>
            <a:r>
              <a:rPr lang="es-ES" noProof="1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1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7DE7A88-354A-45EE-8363-1002DE8A3656}" type="slidenum">
              <a:rPr lang="es-ES" noProof="1" dirty="0" smtClean="0"/>
              <a:t>‹Nº›</a:t>
            </a:fld>
            <a:endParaRPr lang="es-ES" noProof="1"/>
          </a:p>
        </p:txBody>
      </p:sp>
    </p:spTree>
    <p:extLst>
      <p:ext uri="{BB962C8B-B14F-4D97-AF65-F5344CB8AC3E}">
        <p14:creationId xmlns:p14="http://schemas.microsoft.com/office/powerpoint/2010/main" val="23642062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1B6E6B-963E-431E-A77D-FFDCAF9F28AF}" type="slidenum">
              <a:rPr lang="es-ES" smtClean="0"/>
              <a:pPr>
                <a:defRPr/>
              </a:pPr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5340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43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1B6E6B-963E-431E-A77D-FFDCAF9F28AF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rlesworth"/>
                <a:ea typeface="+mn-ea"/>
                <a:cs typeface="+mn-cs"/>
              </a:rPr>
              <a:pPr marL="0" marR="0" lvl="0" indent="0" algn="r" defTabSz="90743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rlesworth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333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43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1B6E6B-963E-431E-A77D-FFDCAF9F28AF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rlesworth"/>
                <a:ea typeface="+mn-ea"/>
                <a:cs typeface="+mn-cs"/>
              </a:rPr>
              <a:pPr marL="0" marR="0" lvl="0" indent="0" algn="r" defTabSz="90743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rlesworth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316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43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1B6E6B-963E-431E-A77D-FFDCAF9F28AF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rlesworth"/>
                <a:ea typeface="+mn-ea"/>
                <a:cs typeface="+mn-cs"/>
              </a:rPr>
              <a:pPr marL="0" marR="0" lvl="0" indent="0" algn="r" defTabSz="90743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rlesworth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073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43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1B6E6B-963E-431E-A77D-FFDCAF9F28AF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rlesworth"/>
                <a:ea typeface="+mn-ea"/>
                <a:cs typeface="+mn-cs"/>
              </a:rPr>
              <a:pPr marL="0" marR="0" lvl="0" indent="0" algn="r" defTabSz="90743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rlesworth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419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43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1B6E6B-963E-431E-A77D-FFDCAF9F28AF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rlesworth"/>
                <a:ea typeface="+mn-ea"/>
                <a:cs typeface="+mn-cs"/>
              </a:rPr>
              <a:pPr marL="0" marR="0" lvl="0" indent="0" algn="r" defTabSz="90743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rlesworth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980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43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1B6E6B-963E-431E-A77D-FFDCAF9F28AF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rlesworth"/>
                <a:ea typeface="+mn-ea"/>
                <a:cs typeface="+mn-cs"/>
              </a:rPr>
              <a:pPr marL="0" marR="0" lvl="0" indent="0" algn="r" defTabSz="90743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rlesworth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598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43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1B6E6B-963E-431E-A77D-FFDCAF9F28AF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rlesworth"/>
                <a:ea typeface="+mn-ea"/>
                <a:cs typeface="+mn-cs"/>
              </a:rPr>
              <a:pPr marL="0" marR="0" lvl="0" indent="0" algn="r" defTabSz="90743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rlesworth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713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43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1B6E6B-963E-431E-A77D-FFDCAF9F28AF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rlesworth"/>
                <a:ea typeface="+mn-ea"/>
                <a:cs typeface="+mn-cs"/>
              </a:rPr>
              <a:pPr marL="0" marR="0" lvl="0" indent="0" algn="r" defTabSz="90743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rlesworth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8903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43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1B6E6B-963E-431E-A77D-FFDCAF9F28AF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rlesworth"/>
                <a:ea typeface="+mn-ea"/>
                <a:cs typeface="+mn-cs"/>
              </a:rPr>
              <a:pPr marL="0" marR="0" lvl="0" indent="0" algn="r" defTabSz="90743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rlesworth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401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cid:image001.png@01D8F533.7429BFE0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cid:image001.png@01D8F533.7429BFE0" TargetMode="Externa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8F533.7429BFE0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cid:image001.png@01D8F533.7429BFE0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8.jp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cid:image001.png@01D8F533.7429BFE0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cid:image001.png@01D8F533.7429BFE0" TargetMode="Externa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6" descr="SILO-LOGO_blanco_Mesa de trabajo 1.png">
            <a:extLst>
              <a:ext uri="{FF2B5EF4-FFF2-40B4-BE49-F238E27FC236}">
                <a16:creationId xmlns:a16="http://schemas.microsoft.com/office/drawing/2014/main" id="{C27DEC85-B55B-45CC-85D4-FB47FC7DA7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773" y="379571"/>
            <a:ext cx="1311606" cy="731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city with buildings and roads">
            <a:extLst>
              <a:ext uri="{FF2B5EF4-FFF2-40B4-BE49-F238E27FC236}">
                <a16:creationId xmlns:a16="http://schemas.microsoft.com/office/drawing/2014/main" id="{CB540220-E6D1-2FF9-2C14-33A7047391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43747"/>
          <a:stretch/>
        </p:blipFill>
        <p:spPr>
          <a:xfrm>
            <a:off x="0" y="-1"/>
            <a:ext cx="12160250" cy="68405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E76807-38E4-6C68-B7D5-B74ECE9BA9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0302" t="23027" r="38503" b="21250"/>
          <a:stretch/>
        </p:blipFill>
        <p:spPr>
          <a:xfrm>
            <a:off x="3761439" y="5997663"/>
            <a:ext cx="501152" cy="503544"/>
          </a:xfrm>
          <a:prstGeom prst="rect">
            <a:avLst/>
          </a:prstGeom>
        </p:spPr>
      </p:pic>
      <p:pic>
        <p:nvPicPr>
          <p:cNvPr id="8" name="Imagen 1">
            <a:extLst>
              <a:ext uri="{FF2B5EF4-FFF2-40B4-BE49-F238E27FC236}">
                <a16:creationId xmlns:a16="http://schemas.microsoft.com/office/drawing/2014/main" id="{CD70CDD1-4A87-A7A5-43AD-BEA38DFF0DD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618" y="5997663"/>
            <a:ext cx="1913613" cy="50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860CAA-A72F-3F65-CB14-58E944F15C7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310216" y="5997663"/>
            <a:ext cx="5681777" cy="503544"/>
          </a:xfrm>
          <a:prstGeom prst="rect">
            <a:avLst/>
          </a:prstGeom>
        </p:spPr>
      </p:pic>
      <p:pic>
        <p:nvPicPr>
          <p:cNvPr id="11" name="Imagen 6" descr="SILO-LOGO_blanco_Mesa de trabajo 1.png">
            <a:extLst>
              <a:ext uri="{FF2B5EF4-FFF2-40B4-BE49-F238E27FC236}">
                <a16:creationId xmlns:a16="http://schemas.microsoft.com/office/drawing/2014/main" id="{791343FB-1DC6-BCB1-FB39-913F11E7927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82" y="194279"/>
            <a:ext cx="729894" cy="407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9ACE6C-CE6D-5579-E898-8D38D3F983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b="67224"/>
          <a:stretch/>
        </p:blipFill>
        <p:spPr>
          <a:xfrm>
            <a:off x="2575299" y="5997663"/>
            <a:ext cx="1138515" cy="50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09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ntos de vida, al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ítulo 122">
            <a:extLst>
              <a:ext uri="{FF2B5EF4-FFF2-40B4-BE49-F238E27FC236}">
                <a16:creationId xmlns:a16="http://schemas.microsoft.com/office/drawing/2014/main" id="{0FE4E147-F2F9-4ADD-8DF4-6656E1CC03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" y="724349"/>
            <a:ext cx="4146349" cy="2250762"/>
          </a:xfrm>
        </p:spPr>
        <p:txBody>
          <a:bodyPr rtlCol="0">
            <a:noAutofit/>
          </a:bodyPr>
          <a:lstStyle>
            <a:lvl1pPr algn="ctr">
              <a:defRPr sz="2987" b="1">
                <a:solidFill>
                  <a:schemeClr val="accent1">
                    <a:lumMod val="75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pPr rtl="0"/>
            <a:r>
              <a:rPr lang="es-ES" noProof="1"/>
              <a:t>AGREGAR TÍTULO AQUÍ</a:t>
            </a:r>
          </a:p>
        </p:txBody>
      </p:sp>
      <p:sp>
        <p:nvSpPr>
          <p:cNvPr id="125" name="Marcador de texto 124">
            <a:extLst>
              <a:ext uri="{FF2B5EF4-FFF2-40B4-BE49-F238E27FC236}">
                <a16:creationId xmlns:a16="http://schemas.microsoft.com/office/drawing/2014/main" id="{5A50BFB4-79DE-4A1D-A34C-F4255D50D3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6977" y="4992155"/>
            <a:ext cx="3052574" cy="1007144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2613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  <a:lvl2pPr marL="252012" indent="0" algn="ctr">
              <a:buNone/>
              <a:defRPr sz="2613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2pPr>
            <a:lvl3pPr marL="504024" indent="0" algn="ctr">
              <a:buNone/>
              <a:defRPr sz="2613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3pPr>
            <a:lvl4pPr marL="756036" indent="0" algn="ctr">
              <a:buNone/>
              <a:defRPr sz="2613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4pPr>
            <a:lvl5pPr marL="1008047" indent="0" algn="ctr">
              <a:buNone/>
              <a:defRPr sz="2613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5pPr>
          </a:lstStyle>
          <a:p>
            <a:pPr lvl="0" rtl="0"/>
            <a:r>
              <a:rPr lang="es-ES" noProof="1"/>
              <a:t>AGREGAR SUBTÍTULO</a:t>
            </a:r>
          </a:p>
        </p:txBody>
      </p:sp>
      <p:sp>
        <p:nvSpPr>
          <p:cNvPr id="122" name="Marcador de posición de imagen 121">
            <a:extLst>
              <a:ext uri="{FF2B5EF4-FFF2-40B4-BE49-F238E27FC236}">
                <a16:creationId xmlns:a16="http://schemas.microsoft.com/office/drawing/2014/main" id="{F49A29AA-68ED-49D9-BD40-A1461EDE21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46350" y="-1"/>
            <a:ext cx="8013901" cy="6839324"/>
          </a:xfrm>
        </p:spPr>
        <p:txBody>
          <a:bodyPr rtlCol="0" anchor="ctr"/>
          <a:lstStyle>
            <a:lvl1pPr marL="0" indent="0">
              <a:buNone/>
              <a:defRPr/>
            </a:lvl1pPr>
          </a:lstStyle>
          <a:p>
            <a:pPr rtl="0"/>
            <a:r>
              <a:rPr lang="es-ES" noProof="1"/>
              <a:t>Haga clic en el icono para agregar una imagen</a:t>
            </a:r>
          </a:p>
        </p:txBody>
      </p:sp>
    </p:spTree>
    <p:extLst>
      <p:ext uri="{BB962C8B-B14F-4D97-AF65-F5344CB8AC3E}">
        <p14:creationId xmlns:p14="http://schemas.microsoft.com/office/powerpoint/2010/main" val="1965323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ntos de vida, al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Marcador de posición de imagen 135">
            <a:extLst>
              <a:ext uri="{FF2B5EF4-FFF2-40B4-BE49-F238E27FC236}">
                <a16:creationId xmlns:a16="http://schemas.microsoft.com/office/drawing/2014/main" id="{D58FAF33-4EDB-4052-9D37-6F2EEDCC40F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7871" y="3683368"/>
            <a:ext cx="8310578" cy="3145441"/>
          </a:xfrm>
        </p:spPr>
        <p:txBody>
          <a:bodyPr rtlCol="0"/>
          <a:lstStyle/>
          <a:p>
            <a:pPr rtl="0"/>
            <a:r>
              <a:rPr lang="es-ES" noProof="1"/>
              <a:t>Haga clic en el icono para agregar una imagen</a:t>
            </a:r>
          </a:p>
        </p:txBody>
      </p:sp>
      <p:sp>
        <p:nvSpPr>
          <p:cNvPr id="134" name="Marcador de posición de imagen 133">
            <a:extLst>
              <a:ext uri="{FF2B5EF4-FFF2-40B4-BE49-F238E27FC236}">
                <a16:creationId xmlns:a16="http://schemas.microsoft.com/office/drawing/2014/main" id="{43130532-80C3-4935-B8DF-F181EE4A1BB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73177" y="0"/>
            <a:ext cx="10087073" cy="4102312"/>
          </a:xfrm>
        </p:spPr>
        <p:txBody>
          <a:bodyPr rtlCol="0"/>
          <a:lstStyle/>
          <a:p>
            <a:pPr rtl="0"/>
            <a:r>
              <a:rPr lang="es-ES" noProof="1"/>
              <a:t>Haga clic en el icono para agregar una imagen</a:t>
            </a:r>
          </a:p>
        </p:txBody>
      </p:sp>
      <p:sp>
        <p:nvSpPr>
          <p:cNvPr id="138" name="Marcador de posición de imagen 137">
            <a:extLst>
              <a:ext uri="{FF2B5EF4-FFF2-40B4-BE49-F238E27FC236}">
                <a16:creationId xmlns:a16="http://schemas.microsoft.com/office/drawing/2014/main" id="{74C010E5-7CBC-4261-AFEE-A008014AA4E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073180" y="626743"/>
            <a:ext cx="8698989" cy="5551863"/>
          </a:xfrm>
        </p:spPr>
        <p:txBody>
          <a:bodyPr rtlCol="0"/>
          <a:lstStyle/>
          <a:p>
            <a:pPr rtl="0"/>
            <a:r>
              <a:rPr lang="es-ES" noProof="1"/>
              <a:t>Haga clic en el icono para agregar una imagen</a:t>
            </a:r>
          </a:p>
        </p:txBody>
      </p:sp>
      <p:sp>
        <p:nvSpPr>
          <p:cNvPr id="139" name="Título 138">
            <a:extLst>
              <a:ext uri="{FF2B5EF4-FFF2-40B4-BE49-F238E27FC236}">
                <a16:creationId xmlns:a16="http://schemas.microsoft.com/office/drawing/2014/main" id="{9F237660-ED7D-49CA-BBA9-CF8D82BFB1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3582" y="4207554"/>
            <a:ext cx="9182863" cy="699133"/>
          </a:xfrm>
        </p:spPr>
        <p:txBody>
          <a:bodyPr rtlCol="0">
            <a:noAutofit/>
          </a:bodyPr>
          <a:lstStyle>
            <a:lvl1pPr>
              <a:defRPr sz="4107" b="1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rtl="0"/>
            <a:r>
              <a:rPr lang="es-ES" noProof="1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498833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ntos de vida, al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Marcador de posición de imagen 146">
            <a:extLst>
              <a:ext uri="{FF2B5EF4-FFF2-40B4-BE49-F238E27FC236}">
                <a16:creationId xmlns:a16="http://schemas.microsoft.com/office/drawing/2014/main" id="{664A6697-F10B-4E41-9B09-A96BDCA714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18131" y="1270245"/>
            <a:ext cx="11509886" cy="4186156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es-ES" noProof="1"/>
              <a:t>Haga clic en el icono para agregar una imagen</a:t>
            </a:r>
          </a:p>
        </p:txBody>
      </p:sp>
      <p:sp>
        <p:nvSpPr>
          <p:cNvPr id="148" name="Título 147">
            <a:extLst>
              <a:ext uri="{FF2B5EF4-FFF2-40B4-BE49-F238E27FC236}">
                <a16:creationId xmlns:a16="http://schemas.microsoft.com/office/drawing/2014/main" id="{243E7CE6-AB2F-4042-B1BD-5AD040B4DA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9836" y="2044807"/>
            <a:ext cx="9905706" cy="533428"/>
          </a:xfrm>
        </p:spPr>
        <p:txBody>
          <a:bodyPr rtlCol="0">
            <a:noAutofit/>
          </a:bodyPr>
          <a:lstStyle>
            <a:lvl1pPr algn="r">
              <a:defRPr sz="3733" b="1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rtl="0"/>
            <a:r>
              <a:rPr lang="es-ES" noProof="1"/>
              <a:t>TÍTULO</a:t>
            </a:r>
          </a:p>
        </p:txBody>
      </p:sp>
      <p:sp>
        <p:nvSpPr>
          <p:cNvPr id="150" name="Marcador de texto 149">
            <a:extLst>
              <a:ext uri="{FF2B5EF4-FFF2-40B4-BE49-F238E27FC236}">
                <a16:creationId xmlns:a16="http://schemas.microsoft.com/office/drawing/2014/main" id="{0B8E09B3-F0AD-49A4-B373-AFD45EE21F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7943" y="355269"/>
            <a:ext cx="11509886" cy="467543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3733" b="1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  <a:lvl2pPr marL="252012" indent="0" algn="ctr">
              <a:buNone/>
              <a:defRPr sz="3733" b="1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2pPr>
            <a:lvl3pPr marL="504024" indent="0" algn="ctr">
              <a:buNone/>
              <a:defRPr sz="3733" b="1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3pPr>
            <a:lvl4pPr marL="756036" indent="0" algn="ctr">
              <a:buNone/>
              <a:defRPr sz="3733" b="1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4pPr>
            <a:lvl5pPr marL="1008047" indent="0" algn="ctr">
              <a:buNone/>
              <a:defRPr sz="3733" b="1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5pPr>
          </a:lstStyle>
          <a:p>
            <a:pPr lvl="0" rtl="0"/>
            <a:r>
              <a:rPr lang="es-ES" noProof="1"/>
              <a:t>SUBTÍTULO</a:t>
            </a:r>
          </a:p>
        </p:txBody>
      </p:sp>
      <p:sp>
        <p:nvSpPr>
          <p:cNvPr id="152" name="Marcador de texto 151">
            <a:extLst>
              <a:ext uri="{FF2B5EF4-FFF2-40B4-BE49-F238E27FC236}">
                <a16:creationId xmlns:a16="http://schemas.microsoft.com/office/drawing/2014/main" id="{68B4F6BE-A1BF-4A4B-BB4E-8EB5D04E02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" y="6074709"/>
            <a:ext cx="12160250" cy="410566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168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252012" indent="0" algn="ctr">
              <a:buNone/>
              <a:defRPr sz="168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504024" indent="0" algn="ctr">
              <a:buNone/>
              <a:defRPr sz="168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 marL="756036" indent="0" algn="ctr">
              <a:buNone/>
              <a:defRPr sz="168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 marL="1008047" indent="0" algn="ctr">
              <a:buNone/>
              <a:defRPr sz="168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 rtl="0"/>
            <a:r>
              <a:rPr lang="es-ES" noProof="1"/>
              <a:t>Subtítulo</a:t>
            </a:r>
          </a:p>
        </p:txBody>
      </p:sp>
      <p:sp>
        <p:nvSpPr>
          <p:cNvPr id="154" name="Marcador de texto 153">
            <a:extLst>
              <a:ext uri="{FF2B5EF4-FFF2-40B4-BE49-F238E27FC236}">
                <a16:creationId xmlns:a16="http://schemas.microsoft.com/office/drawing/2014/main" id="{6221D916-8D0C-4CE2-B439-81CCA007F6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0128" y="1607075"/>
            <a:ext cx="5515364" cy="437378"/>
          </a:xfrm>
        </p:spPr>
        <p:txBody>
          <a:bodyPr rtlCol="0" anchor="ctr">
            <a:noAutofit/>
          </a:bodyPr>
          <a:lstStyle>
            <a:lvl1pPr marL="0" indent="0" algn="r">
              <a:buNone/>
              <a:defRPr sz="2240" b="1">
                <a:solidFill>
                  <a:srgbClr val="FFC000"/>
                </a:solidFill>
              </a:defRPr>
            </a:lvl1pPr>
            <a:lvl2pPr marL="252012" indent="0" algn="r">
              <a:buNone/>
              <a:defRPr sz="2240" b="1">
                <a:solidFill>
                  <a:srgbClr val="FFC000"/>
                </a:solidFill>
              </a:defRPr>
            </a:lvl2pPr>
            <a:lvl3pPr marL="504024" indent="0" algn="r">
              <a:buNone/>
              <a:defRPr sz="2240" b="1">
                <a:solidFill>
                  <a:srgbClr val="FFC000"/>
                </a:solidFill>
              </a:defRPr>
            </a:lvl3pPr>
            <a:lvl4pPr marL="756036" indent="0" algn="r">
              <a:buNone/>
              <a:defRPr sz="2240" b="1">
                <a:solidFill>
                  <a:srgbClr val="FFC000"/>
                </a:solidFill>
              </a:defRPr>
            </a:lvl4pPr>
            <a:lvl5pPr marL="1008047" indent="0" algn="r">
              <a:buNone/>
              <a:defRPr sz="2240" b="1">
                <a:solidFill>
                  <a:srgbClr val="FFC000"/>
                </a:solidFill>
              </a:defRPr>
            </a:lvl5pPr>
          </a:lstStyle>
          <a:p>
            <a:pPr lvl="0" rtl="0"/>
            <a:r>
              <a:rPr lang="es-ES" noProof="1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4160149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ntos de vida, al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Marcador de posición de imagen 162">
            <a:extLst>
              <a:ext uri="{FF2B5EF4-FFF2-40B4-BE49-F238E27FC236}">
                <a16:creationId xmlns:a16="http://schemas.microsoft.com/office/drawing/2014/main" id="{25ACC679-65E1-4FA7-BE90-5129D762E8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8550" y="1109371"/>
            <a:ext cx="10480261" cy="490333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es-ES" noProof="1"/>
              <a:t>Haga clic en el icono para agregar una imagen</a:t>
            </a:r>
          </a:p>
        </p:txBody>
      </p:sp>
      <p:sp>
        <p:nvSpPr>
          <p:cNvPr id="164" name="Título 163">
            <a:extLst>
              <a:ext uri="{FF2B5EF4-FFF2-40B4-BE49-F238E27FC236}">
                <a16:creationId xmlns:a16="http://schemas.microsoft.com/office/drawing/2014/main" id="{31879FAA-74BE-4B78-A636-4B1F506C31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8553" y="4688580"/>
            <a:ext cx="10019696" cy="540548"/>
          </a:xfrm>
        </p:spPr>
        <p:txBody>
          <a:bodyPr rtlCol="0">
            <a:noAutofit/>
          </a:bodyPr>
          <a:lstStyle>
            <a:lvl1pPr>
              <a:defRPr sz="2613" b="1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rtl="0"/>
            <a:r>
              <a:rPr lang="es-ES" noProof="1"/>
              <a:t>TÍTULO</a:t>
            </a:r>
          </a:p>
        </p:txBody>
      </p:sp>
      <p:sp>
        <p:nvSpPr>
          <p:cNvPr id="166" name="Marcador de texto 165">
            <a:extLst>
              <a:ext uri="{FF2B5EF4-FFF2-40B4-BE49-F238E27FC236}">
                <a16:creationId xmlns:a16="http://schemas.microsoft.com/office/drawing/2014/main" id="{4970B8AB-012A-4B09-BEC2-B1FDA80E30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8553" y="660261"/>
            <a:ext cx="10480261" cy="407215"/>
          </a:xfrm>
        </p:spPr>
        <p:txBody>
          <a:bodyPr rtlCol="0">
            <a:noAutofit/>
          </a:bodyPr>
          <a:lstStyle>
            <a:lvl1pPr marL="0" indent="0" algn="ctr">
              <a:buNone/>
              <a:defRPr sz="2613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  <a:lvl2pPr marL="252012" indent="0">
              <a:buNone/>
              <a:defRPr sz="2613">
                <a:latin typeface="TH SarabunPSK" panose="020B0500040200020003" pitchFamily="34" charset="-34"/>
                <a:cs typeface="TH SarabunPSK" panose="020B0500040200020003" pitchFamily="34" charset="-34"/>
              </a:defRPr>
            </a:lvl2pPr>
            <a:lvl3pPr marL="504024" indent="0">
              <a:buNone/>
              <a:defRPr sz="2613">
                <a:latin typeface="TH SarabunPSK" panose="020B0500040200020003" pitchFamily="34" charset="-34"/>
                <a:cs typeface="TH SarabunPSK" panose="020B0500040200020003" pitchFamily="34" charset="-34"/>
              </a:defRPr>
            </a:lvl3pPr>
            <a:lvl4pPr marL="756036" indent="0">
              <a:buNone/>
              <a:defRPr sz="2613">
                <a:latin typeface="TH SarabunPSK" panose="020B0500040200020003" pitchFamily="34" charset="-34"/>
                <a:cs typeface="TH SarabunPSK" panose="020B0500040200020003" pitchFamily="34" charset="-34"/>
              </a:defRPr>
            </a:lvl4pPr>
            <a:lvl5pPr marL="1008047" indent="0">
              <a:buNone/>
              <a:defRPr sz="2613">
                <a:latin typeface="TH SarabunPSK" panose="020B0500040200020003" pitchFamily="34" charset="-34"/>
                <a:cs typeface="TH SarabunPSK" panose="020B0500040200020003" pitchFamily="34" charset="-34"/>
              </a:defRPr>
            </a:lvl5pPr>
          </a:lstStyle>
          <a:p>
            <a:pPr lvl="0" rtl="0"/>
            <a:r>
              <a:rPr lang="es-ES" noProof="1"/>
              <a:t>Haga clic para agregar un subtítulo</a:t>
            </a:r>
          </a:p>
        </p:txBody>
      </p:sp>
    </p:spTree>
    <p:extLst>
      <p:ext uri="{BB962C8B-B14F-4D97-AF65-F5344CB8AC3E}">
        <p14:creationId xmlns:p14="http://schemas.microsoft.com/office/powerpoint/2010/main" val="23450158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ntos de vida, al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Marcador de posición de imagen 172">
            <a:extLst>
              <a:ext uri="{FF2B5EF4-FFF2-40B4-BE49-F238E27FC236}">
                <a16:creationId xmlns:a16="http://schemas.microsoft.com/office/drawing/2014/main" id="{F17845F0-0B19-4701-96E5-258C82195F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60820" y="3"/>
            <a:ext cx="7799431" cy="6840538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es-ES" noProof="1"/>
              <a:t>Haga clic en el icono para agregar una imagen</a:t>
            </a:r>
          </a:p>
        </p:txBody>
      </p:sp>
      <p:sp>
        <p:nvSpPr>
          <p:cNvPr id="174" name="Título 173">
            <a:extLst>
              <a:ext uri="{FF2B5EF4-FFF2-40B4-BE49-F238E27FC236}">
                <a16:creationId xmlns:a16="http://schemas.microsoft.com/office/drawing/2014/main" id="{D43FD3E9-23E9-4164-827C-0DE647A566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4201"/>
            <a:ext cx="9837475" cy="826421"/>
          </a:xfrm>
        </p:spPr>
        <p:txBody>
          <a:bodyPr rtlCol="0">
            <a:noAutofit/>
          </a:bodyPr>
          <a:lstStyle>
            <a:lvl1pPr>
              <a:defRPr sz="6720" b="1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pPr rtl="0"/>
            <a:r>
              <a:rPr lang="es-ES" noProof="1"/>
              <a:t>TÍTULO</a:t>
            </a:r>
          </a:p>
        </p:txBody>
      </p:sp>
      <p:sp>
        <p:nvSpPr>
          <p:cNvPr id="176" name="Marcador de texto 175">
            <a:extLst>
              <a:ext uri="{FF2B5EF4-FFF2-40B4-BE49-F238E27FC236}">
                <a16:creationId xmlns:a16="http://schemas.microsoft.com/office/drawing/2014/main" id="{D67DA50E-FB35-4201-B75E-E1EF4E7293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40216" y="1190621"/>
            <a:ext cx="2230124" cy="410879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2240" b="1">
                <a:solidFill>
                  <a:schemeClr val="accent5">
                    <a:lumMod val="75000"/>
                  </a:schemeClr>
                </a:solidFill>
              </a:defRPr>
            </a:lvl1pPr>
            <a:lvl2pPr marL="252012" indent="0" algn="ctr">
              <a:buNone/>
              <a:defRPr sz="2240" b="1">
                <a:solidFill>
                  <a:schemeClr val="accent5">
                    <a:lumMod val="75000"/>
                  </a:schemeClr>
                </a:solidFill>
              </a:defRPr>
            </a:lvl2pPr>
            <a:lvl3pPr marL="504024" indent="0" algn="ctr">
              <a:buNone/>
              <a:defRPr sz="2240" b="1">
                <a:solidFill>
                  <a:schemeClr val="accent5">
                    <a:lumMod val="75000"/>
                  </a:schemeClr>
                </a:solidFill>
              </a:defRPr>
            </a:lvl3pPr>
            <a:lvl4pPr marL="756036" indent="0" algn="ctr">
              <a:buNone/>
              <a:defRPr sz="2240" b="1">
                <a:solidFill>
                  <a:schemeClr val="accent5">
                    <a:lumMod val="75000"/>
                  </a:schemeClr>
                </a:solidFill>
              </a:defRPr>
            </a:lvl4pPr>
            <a:lvl5pPr marL="1008047" indent="0" algn="ctr">
              <a:buNone/>
              <a:defRPr sz="2240" b="1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 rtl="0"/>
            <a:r>
              <a:rPr lang="es-ES" noProof="1"/>
              <a:t>FECHA</a:t>
            </a:r>
          </a:p>
        </p:txBody>
      </p:sp>
      <p:sp>
        <p:nvSpPr>
          <p:cNvPr id="178" name="Marcador de texto 177">
            <a:extLst>
              <a:ext uri="{FF2B5EF4-FFF2-40B4-BE49-F238E27FC236}">
                <a16:creationId xmlns:a16="http://schemas.microsoft.com/office/drawing/2014/main" id="{3830D5C2-15D6-42A0-B3CE-1429A0B3A0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63131" y="1972396"/>
            <a:ext cx="1497690" cy="4798762"/>
          </a:xfrm>
        </p:spPr>
        <p:txBody>
          <a:bodyPr vert="vert270" rtlCol="0" anchor="ctr">
            <a:noAutofit/>
          </a:bodyPr>
          <a:lstStyle>
            <a:lvl1pPr marL="0" indent="0" algn="ctr">
              <a:buNone/>
              <a:defRPr sz="2613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  <a:lvl2pPr marL="252012" indent="0">
              <a:buNone/>
              <a:defRPr sz="2613">
                <a:latin typeface="TH SarabunPSK" panose="020B0500040200020003" pitchFamily="34" charset="-34"/>
                <a:cs typeface="TH SarabunPSK" panose="020B0500040200020003" pitchFamily="34" charset="-34"/>
              </a:defRPr>
            </a:lvl2pPr>
            <a:lvl3pPr marL="504024" indent="0">
              <a:buNone/>
              <a:defRPr sz="2613">
                <a:latin typeface="TH SarabunPSK" panose="020B0500040200020003" pitchFamily="34" charset="-34"/>
                <a:cs typeface="TH SarabunPSK" panose="020B0500040200020003" pitchFamily="34" charset="-34"/>
              </a:defRPr>
            </a:lvl3pPr>
            <a:lvl4pPr marL="756036" indent="0">
              <a:buNone/>
              <a:defRPr sz="2613">
                <a:latin typeface="TH SarabunPSK" panose="020B0500040200020003" pitchFamily="34" charset="-34"/>
                <a:cs typeface="TH SarabunPSK" panose="020B0500040200020003" pitchFamily="34" charset="-34"/>
              </a:defRPr>
            </a:lvl4pPr>
            <a:lvl5pPr marL="1008047" indent="0">
              <a:buNone/>
              <a:defRPr sz="2613">
                <a:latin typeface="TH SarabunPSK" panose="020B0500040200020003" pitchFamily="34" charset="-34"/>
                <a:cs typeface="TH SarabunPSK" panose="020B0500040200020003" pitchFamily="34" charset="-34"/>
              </a:defRPr>
            </a:lvl5pPr>
          </a:lstStyle>
          <a:p>
            <a:pPr lvl="0" rtl="0"/>
            <a:r>
              <a:rPr lang="es-ES" noProof="1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845627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ntos de vida, al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ítulo 185">
            <a:extLst>
              <a:ext uri="{FF2B5EF4-FFF2-40B4-BE49-F238E27FC236}">
                <a16:creationId xmlns:a16="http://schemas.microsoft.com/office/drawing/2014/main" id="{6FB96BDF-CA5C-49BC-B5B0-BA47D25A0D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027" y="971008"/>
            <a:ext cx="8433789" cy="682274"/>
          </a:xfrm>
        </p:spPr>
        <p:txBody>
          <a:bodyPr rtlCol="0">
            <a:noAutofit/>
          </a:bodyPr>
          <a:lstStyle>
            <a:lvl1pPr>
              <a:defRPr sz="5040" i="1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</a:defRPr>
            </a:lvl1pPr>
          </a:lstStyle>
          <a:p>
            <a:pPr rtl="0"/>
            <a:r>
              <a:rPr lang="es-ES" noProof="1"/>
              <a:t>TÍTULO</a:t>
            </a:r>
          </a:p>
        </p:txBody>
      </p:sp>
      <p:sp>
        <p:nvSpPr>
          <p:cNvPr id="188" name="Marcador de texto 187">
            <a:extLst>
              <a:ext uri="{FF2B5EF4-FFF2-40B4-BE49-F238E27FC236}">
                <a16:creationId xmlns:a16="http://schemas.microsoft.com/office/drawing/2014/main" id="{B1870EAE-F37B-45F7-98FD-BB97CBE4E4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8294" y="1796441"/>
            <a:ext cx="6843166" cy="487653"/>
          </a:xfrm>
        </p:spPr>
        <p:txBody>
          <a:bodyPr rtlCol="0">
            <a:noAutofit/>
          </a:bodyPr>
          <a:lstStyle>
            <a:lvl1pPr marL="0" indent="0">
              <a:buNone/>
              <a:defRPr sz="3360" b="1">
                <a:solidFill>
                  <a:schemeClr val="accent4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  <a:lvl2pPr marL="252012" indent="0">
              <a:buNone/>
              <a:defRPr sz="3360" b="1">
                <a:solidFill>
                  <a:schemeClr val="accent4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2pPr>
            <a:lvl3pPr marL="504024" indent="0">
              <a:buNone/>
              <a:defRPr sz="3360" b="1">
                <a:solidFill>
                  <a:schemeClr val="accent4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3pPr>
            <a:lvl4pPr marL="756036" indent="0">
              <a:buNone/>
              <a:defRPr sz="3360" b="1">
                <a:solidFill>
                  <a:schemeClr val="accent4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4pPr>
            <a:lvl5pPr marL="1008047" indent="0">
              <a:buNone/>
              <a:defRPr sz="3360" b="1">
                <a:solidFill>
                  <a:schemeClr val="accent4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5pPr>
          </a:lstStyle>
          <a:p>
            <a:pPr lvl="0" rtl="0"/>
            <a:r>
              <a:rPr lang="es-ES" noProof="1"/>
              <a:t>SUBTÍTULO</a:t>
            </a:r>
          </a:p>
        </p:txBody>
      </p:sp>
      <p:sp>
        <p:nvSpPr>
          <p:cNvPr id="190" name="Marcador de texto 189">
            <a:extLst>
              <a:ext uri="{FF2B5EF4-FFF2-40B4-BE49-F238E27FC236}">
                <a16:creationId xmlns:a16="http://schemas.microsoft.com/office/drawing/2014/main" id="{9E9EA760-2D85-4A96-9055-3E0E48DD63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8023" y="425650"/>
            <a:ext cx="7846170" cy="390457"/>
          </a:xfrm>
        </p:spPr>
        <p:txBody>
          <a:bodyPr rtlCol="0" anchor="ctr">
            <a:noAutofit/>
          </a:bodyPr>
          <a:lstStyle>
            <a:lvl1pPr marL="0" indent="0">
              <a:buNone/>
              <a:defRPr sz="2240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  <a:lvl2pPr marL="252012" indent="0">
              <a:buNone/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2pPr>
            <a:lvl3pPr marL="504024" indent="0">
              <a:buNone/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3pPr>
            <a:lvl4pPr marL="756036" indent="0">
              <a:buNone/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4pPr>
            <a:lvl5pPr marL="1008047" indent="0">
              <a:buNone/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5pPr>
          </a:lstStyle>
          <a:p>
            <a:pPr lvl="0" rtl="0"/>
            <a:r>
              <a:rPr lang="es-ES" noProof="1"/>
              <a:t>SUBTÍTULO</a:t>
            </a:r>
          </a:p>
        </p:txBody>
      </p:sp>
      <p:sp>
        <p:nvSpPr>
          <p:cNvPr id="185" name="Marcador de posición de imagen 184">
            <a:extLst>
              <a:ext uri="{FF2B5EF4-FFF2-40B4-BE49-F238E27FC236}">
                <a16:creationId xmlns:a16="http://schemas.microsoft.com/office/drawing/2014/main" id="{D1D5EB88-7601-4BB9-A24C-F7F07DAD48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3318" y="2387989"/>
            <a:ext cx="11079942" cy="4216265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rtl="0"/>
            <a:r>
              <a:rPr lang="es-ES" noProof="1"/>
              <a:t>Haga clic en el icono para agregar una imagen</a:t>
            </a:r>
          </a:p>
        </p:txBody>
      </p:sp>
    </p:spTree>
    <p:extLst>
      <p:ext uri="{BB962C8B-B14F-4D97-AF65-F5344CB8AC3E}">
        <p14:creationId xmlns:p14="http://schemas.microsoft.com/office/powerpoint/2010/main" val="3088886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ntos de vida, al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ítulo 196">
            <a:extLst>
              <a:ext uri="{FF2B5EF4-FFF2-40B4-BE49-F238E27FC236}">
                <a16:creationId xmlns:a16="http://schemas.microsoft.com/office/drawing/2014/main" id="{2475597A-F968-4671-ACB5-C251364ED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395" y="364197"/>
            <a:ext cx="11013458" cy="422360"/>
          </a:xfrm>
        </p:spPr>
        <p:txBody>
          <a:bodyPr rtlCol="0">
            <a:noAutofit/>
          </a:bodyPr>
          <a:lstStyle>
            <a:lvl1pPr algn="ctr">
              <a:defRPr sz="1867">
                <a:solidFill>
                  <a:schemeClr val="accent5">
                    <a:lumMod val="40000"/>
                    <a:lumOff val="6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rtl="0"/>
            <a:r>
              <a:rPr lang="es-ES" noProof="1"/>
              <a:t>Haga clic para modificar el estilo de título del patrón</a:t>
            </a:r>
          </a:p>
        </p:txBody>
      </p:sp>
      <p:sp>
        <p:nvSpPr>
          <p:cNvPr id="199" name="Marcador de texto 198">
            <a:extLst>
              <a:ext uri="{FF2B5EF4-FFF2-40B4-BE49-F238E27FC236}">
                <a16:creationId xmlns:a16="http://schemas.microsoft.com/office/drawing/2014/main" id="{72785492-AC45-4D08-BC01-8B35C5AACB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9440" y="5835072"/>
            <a:ext cx="10089990" cy="876434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448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 marL="252012" indent="0" algn="ctr">
              <a:buNone/>
              <a:defRPr sz="4480">
                <a:solidFill>
                  <a:schemeClr val="bg1"/>
                </a:solidFill>
                <a:latin typeface="Arial Black" panose="020B0A04020102020204" pitchFamily="34" charset="0"/>
              </a:defRPr>
            </a:lvl2pPr>
            <a:lvl3pPr marL="504024" indent="0" algn="ctr">
              <a:buNone/>
              <a:defRPr sz="4480">
                <a:solidFill>
                  <a:schemeClr val="bg1"/>
                </a:solidFill>
                <a:latin typeface="Arial Black" panose="020B0A04020102020204" pitchFamily="34" charset="0"/>
              </a:defRPr>
            </a:lvl3pPr>
            <a:lvl4pPr marL="756036" indent="0" algn="ctr">
              <a:buNone/>
              <a:defRPr sz="4480">
                <a:solidFill>
                  <a:schemeClr val="bg1"/>
                </a:solidFill>
                <a:latin typeface="Arial Black" panose="020B0A04020102020204" pitchFamily="34" charset="0"/>
              </a:defRPr>
            </a:lvl4pPr>
            <a:lvl5pPr marL="1008047" indent="0" algn="ctr">
              <a:buNone/>
              <a:defRPr sz="4480">
                <a:solidFill>
                  <a:schemeClr val="bg1"/>
                </a:solidFill>
                <a:latin typeface="Arial Black" panose="020B0A04020102020204" pitchFamily="34" charset="0"/>
              </a:defRPr>
            </a:lvl5pPr>
          </a:lstStyle>
          <a:p>
            <a:pPr lvl="0" rtl="0"/>
            <a:r>
              <a:rPr lang="es-ES" noProof="1"/>
              <a:t>TÍTULO</a:t>
            </a:r>
          </a:p>
        </p:txBody>
      </p:sp>
      <p:sp>
        <p:nvSpPr>
          <p:cNvPr id="196" name="Marcador de posición de imagen 195">
            <a:extLst>
              <a:ext uri="{FF2B5EF4-FFF2-40B4-BE49-F238E27FC236}">
                <a16:creationId xmlns:a16="http://schemas.microsoft.com/office/drawing/2014/main" id="{CD604AD1-F210-4280-8F75-F47DB228A8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9444" y="965251"/>
            <a:ext cx="10089992" cy="4660347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es-ES" noProof="1"/>
              <a:t>Haga clic en el icono para agregar una imagen</a:t>
            </a:r>
          </a:p>
        </p:txBody>
      </p:sp>
    </p:spTree>
    <p:extLst>
      <p:ext uri="{BB962C8B-B14F-4D97-AF65-F5344CB8AC3E}">
        <p14:creationId xmlns:p14="http://schemas.microsoft.com/office/powerpoint/2010/main" val="4842912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ntos de vida, al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Marcador de posición de imagen 210">
            <a:extLst>
              <a:ext uri="{FF2B5EF4-FFF2-40B4-BE49-F238E27FC236}">
                <a16:creationId xmlns:a16="http://schemas.microsoft.com/office/drawing/2014/main" id="{B20B036C-BAD7-4CA8-8B33-9B674DD327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7150" y="294594"/>
            <a:ext cx="9700013" cy="5699676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es-ES" noProof="1"/>
              <a:t>Haga clic en el icono para agregar una imagen</a:t>
            </a:r>
          </a:p>
        </p:txBody>
      </p:sp>
      <p:sp>
        <p:nvSpPr>
          <p:cNvPr id="212" name="Título 211">
            <a:extLst>
              <a:ext uri="{FF2B5EF4-FFF2-40B4-BE49-F238E27FC236}">
                <a16:creationId xmlns:a16="http://schemas.microsoft.com/office/drawing/2014/main" id="{890E8AE4-1A98-41FC-A406-FE86D557C9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5988676"/>
            <a:ext cx="12160250" cy="532575"/>
          </a:xfrm>
        </p:spPr>
        <p:txBody>
          <a:bodyPr rtlCol="0">
            <a:noAutofit/>
          </a:bodyPr>
          <a:lstStyle>
            <a:lvl1pPr algn="ctr">
              <a:defRPr sz="2613" b="0" i="0" u="none">
                <a:latin typeface="Arial Black" panose="020B0A04020102020204" pitchFamily="34" charset="0"/>
              </a:defRPr>
            </a:lvl1pPr>
          </a:lstStyle>
          <a:p>
            <a:pPr rtl="0"/>
            <a:r>
              <a:rPr lang="es-ES" noProof="1"/>
              <a:t>AGREGAR TÍTULO</a:t>
            </a:r>
          </a:p>
        </p:txBody>
      </p:sp>
      <p:sp>
        <p:nvSpPr>
          <p:cNvPr id="214" name="Marcador de texto 213">
            <a:extLst>
              <a:ext uri="{FF2B5EF4-FFF2-40B4-BE49-F238E27FC236}">
                <a16:creationId xmlns:a16="http://schemas.microsoft.com/office/drawing/2014/main" id="{155D1B34-B116-40D6-86A5-59A0E906EB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66758" y="960027"/>
            <a:ext cx="901086" cy="4482480"/>
          </a:xfrm>
        </p:spPr>
        <p:txBody>
          <a:bodyPr vert="vert270" rtlCol="0" anchor="ctr">
            <a:noAutofit/>
          </a:bodyPr>
          <a:lstStyle>
            <a:lvl1pPr marL="0" indent="0" algn="ctr">
              <a:buNone/>
              <a:defRPr sz="3733">
                <a:latin typeface="Arial Black" panose="020B0A04020102020204" pitchFamily="34" charset="0"/>
              </a:defRPr>
            </a:lvl1pPr>
            <a:lvl2pPr algn="ctr">
              <a:defRPr sz="3733">
                <a:latin typeface="Arial Black" panose="020B0A04020102020204" pitchFamily="34" charset="0"/>
              </a:defRPr>
            </a:lvl2pPr>
            <a:lvl3pPr algn="ctr">
              <a:defRPr sz="3733">
                <a:latin typeface="Arial Black" panose="020B0A04020102020204" pitchFamily="34" charset="0"/>
              </a:defRPr>
            </a:lvl3pPr>
            <a:lvl4pPr algn="ctr">
              <a:defRPr sz="3733">
                <a:latin typeface="Arial Black" panose="020B0A04020102020204" pitchFamily="34" charset="0"/>
              </a:defRPr>
            </a:lvl4pPr>
            <a:lvl5pPr algn="ctr">
              <a:defRPr sz="3733">
                <a:latin typeface="Arial Black" panose="020B0A04020102020204" pitchFamily="34" charset="0"/>
              </a:defRPr>
            </a:lvl5pPr>
          </a:lstStyle>
          <a:p>
            <a:pPr lvl="0" rtl="0"/>
            <a:r>
              <a:rPr lang="es-ES" noProof="1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7335991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s-ES" noProof="1"/>
              <a:t>Haga clic para modificar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 rtl="0"/>
            <a:r>
              <a:rPr lang="es-ES" noProof="1"/>
              <a:t>Haga clic para modificar los estilos de texto del patrón</a:t>
            </a:r>
          </a:p>
          <a:p>
            <a:pPr lvl="1" rtl="0"/>
            <a:r>
              <a:rPr lang="es-ES" noProof="1"/>
              <a:t>Segundo nivel</a:t>
            </a:r>
          </a:p>
          <a:p>
            <a:pPr lvl="2" rtl="0"/>
            <a:r>
              <a:rPr lang="es-ES" noProof="1"/>
              <a:t>Tercer nivel</a:t>
            </a:r>
          </a:p>
          <a:p>
            <a:pPr lvl="3" rtl="0"/>
            <a:r>
              <a:rPr lang="es-ES" noProof="1"/>
              <a:t>Cuarto nivel</a:t>
            </a:r>
          </a:p>
          <a:p>
            <a:pPr lvl="4" rtl="0"/>
            <a:r>
              <a:rPr lang="es-ES" noProof="1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2E17447-CC61-4CB5-866E-30EC04D58B1F}" type="datetime1">
              <a:rPr lang="es-ES" noProof="1" smtClean="0"/>
              <a:t>11/12/2023</a:t>
            </a:fld>
            <a:endParaRPr lang="es-ES" noProof="1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1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72B0A9C-A3C4-4EC1-BC31-166A00DBCF8C}" type="slidenum">
              <a:rPr lang="es-ES" noProof="1" dirty="0" smtClean="0"/>
              <a:t>‹Nº›</a:t>
            </a:fld>
            <a:endParaRPr lang="es-ES" noProof="1"/>
          </a:p>
        </p:txBody>
      </p:sp>
    </p:spTree>
    <p:extLst>
      <p:ext uri="{BB962C8B-B14F-4D97-AF65-F5344CB8AC3E}">
        <p14:creationId xmlns:p14="http://schemas.microsoft.com/office/powerpoint/2010/main" val="25361692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6017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6" descr="SILO-LOGO_blanco_Mesa de trabajo 1.png">
            <a:extLst>
              <a:ext uri="{FF2B5EF4-FFF2-40B4-BE49-F238E27FC236}">
                <a16:creationId xmlns:a16="http://schemas.microsoft.com/office/drawing/2014/main" id="{C27DEC85-B55B-45CC-85D4-FB47FC7DA7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773" y="379571"/>
            <a:ext cx="1311606" cy="731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F3B5F1-AC0C-CD98-1F40-18B257FF07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0302" t="23027" r="38503" b="21250"/>
          <a:stretch/>
        </p:blipFill>
        <p:spPr>
          <a:xfrm>
            <a:off x="3761439" y="5997663"/>
            <a:ext cx="501152" cy="503544"/>
          </a:xfrm>
          <a:prstGeom prst="rect">
            <a:avLst/>
          </a:prstGeom>
        </p:spPr>
      </p:pic>
      <p:pic>
        <p:nvPicPr>
          <p:cNvPr id="4" name="Imagen 1">
            <a:extLst>
              <a:ext uri="{FF2B5EF4-FFF2-40B4-BE49-F238E27FC236}">
                <a16:creationId xmlns:a16="http://schemas.microsoft.com/office/drawing/2014/main" id="{453C1249-F87A-4B4A-1661-29B8A273EF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618" y="5997663"/>
            <a:ext cx="1913613" cy="50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9D2FCC-B523-2723-5CE9-AE14F50C36F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310216" y="5997663"/>
            <a:ext cx="5681777" cy="503544"/>
          </a:xfrm>
          <a:prstGeom prst="rect">
            <a:avLst/>
          </a:prstGeom>
        </p:spPr>
      </p:pic>
      <p:pic>
        <p:nvPicPr>
          <p:cNvPr id="7" name="Imagen 6" descr="SILO-LOGO_blanco_Mesa de trabajo 1.png">
            <a:extLst>
              <a:ext uri="{FF2B5EF4-FFF2-40B4-BE49-F238E27FC236}">
                <a16:creationId xmlns:a16="http://schemas.microsoft.com/office/drawing/2014/main" id="{B0D7320F-D81A-4437-DB17-1B54E8C2041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81" y="194279"/>
            <a:ext cx="663219" cy="370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83A24C-2B59-5C13-40FA-6E4A34BC35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67224"/>
          <a:stretch/>
        </p:blipFill>
        <p:spPr>
          <a:xfrm>
            <a:off x="2575299" y="5997663"/>
            <a:ext cx="1138515" cy="50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310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ntos de vida, al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844A93F-A75D-CC91-BB34-2C81E52F80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r:link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5605" y="6352199"/>
            <a:ext cx="1913613" cy="50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515AA04B-C94C-B5B8-88A5-F6B91585A43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9008" y="6351271"/>
            <a:ext cx="5681777" cy="503544"/>
          </a:xfrm>
          <a:prstGeom prst="rect">
            <a:avLst/>
          </a:prstGeom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484CF839-55AB-DF80-E8BE-68B2CF47BD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/>
          </a:blip>
          <a:srcRect t="6097" b="71057"/>
          <a:stretch/>
        </p:blipFill>
        <p:spPr>
          <a:xfrm>
            <a:off x="258320" y="6370671"/>
            <a:ext cx="1507537" cy="464743"/>
          </a:xfrm>
          <a:prstGeom prst="rect">
            <a:avLst/>
          </a:prstGeom>
        </p:spPr>
      </p:pic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1CEAEDD7-66B1-6B36-A710-782F66EFF0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2962" b="13990"/>
          <a:stretch/>
        </p:blipFill>
        <p:spPr>
          <a:xfrm>
            <a:off x="2276227" y="6370671"/>
            <a:ext cx="500582" cy="48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619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6" descr="SILO-LOGO_blanco_Mesa de trabajo 1.png">
            <a:extLst>
              <a:ext uri="{FF2B5EF4-FFF2-40B4-BE49-F238E27FC236}">
                <a16:creationId xmlns:a16="http://schemas.microsoft.com/office/drawing/2014/main" id="{C27DEC85-B55B-45CC-85D4-FB47FC7DA7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773" y="379571"/>
            <a:ext cx="1311606" cy="731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city with buildings and roads">
            <a:extLst>
              <a:ext uri="{FF2B5EF4-FFF2-40B4-BE49-F238E27FC236}">
                <a16:creationId xmlns:a16="http://schemas.microsoft.com/office/drawing/2014/main" id="{CB540220-E6D1-2FF9-2C14-33A7047391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0000"/>
          </a:blip>
          <a:srcRect t="-1" b="47771"/>
          <a:stretch/>
        </p:blipFill>
        <p:spPr>
          <a:xfrm>
            <a:off x="0" y="0"/>
            <a:ext cx="12160250" cy="6351272"/>
          </a:xfrm>
          <a:prstGeom prst="rect">
            <a:avLst/>
          </a:prstGeom>
        </p:spPr>
      </p:pic>
      <p:pic>
        <p:nvPicPr>
          <p:cNvPr id="7" name="Imagen 6" descr="SILO-LOGO_blanco_Mesa de trabajo 1.png">
            <a:extLst>
              <a:ext uri="{FF2B5EF4-FFF2-40B4-BE49-F238E27FC236}">
                <a16:creationId xmlns:a16="http://schemas.microsoft.com/office/drawing/2014/main" id="{B0D7320F-D81A-4437-DB17-1B54E8C204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81" y="194279"/>
            <a:ext cx="663219" cy="370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8F7BD15-4C55-1582-2073-95324EA7963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r:link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5605" y="6352199"/>
            <a:ext cx="1913613" cy="50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DBCCA21-D408-4D92-B929-CA834C2B64D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29008" y="6351271"/>
            <a:ext cx="5681777" cy="503544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D1B97F1A-47AF-256C-7FAA-62E742D398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alphaModFix/>
          </a:blip>
          <a:srcRect t="6097" b="71057"/>
          <a:stretch/>
        </p:blipFill>
        <p:spPr>
          <a:xfrm>
            <a:off x="258320" y="6370671"/>
            <a:ext cx="1507537" cy="464743"/>
          </a:xfrm>
          <a:prstGeom prst="rect">
            <a:avLst/>
          </a:prstGeom>
        </p:spPr>
      </p:pic>
      <p:pic>
        <p:nvPicPr>
          <p:cNvPr id="8" name="Imagen 7" descr="Logotipo&#10;&#10;Descripción generada automáticamente">
            <a:extLst>
              <a:ext uri="{FF2B5EF4-FFF2-40B4-BE49-F238E27FC236}">
                <a16:creationId xmlns:a16="http://schemas.microsoft.com/office/drawing/2014/main" id="{86ACAB9E-1328-A7A7-F784-7F5238C9E3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2962" b="13990"/>
          <a:stretch/>
        </p:blipFill>
        <p:spPr>
          <a:xfrm>
            <a:off x="2276227" y="6370671"/>
            <a:ext cx="500582" cy="48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555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ntos de vida, al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6" descr="SILO-LOGO_blanco_Mesa de trabajo 1.png">
            <a:extLst>
              <a:ext uri="{FF2B5EF4-FFF2-40B4-BE49-F238E27FC236}">
                <a16:creationId xmlns:a16="http://schemas.microsoft.com/office/drawing/2014/main" id="{80B44BAC-8E16-2FAC-51AC-5FC7923AC6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773" y="379571"/>
            <a:ext cx="1311606" cy="731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city with buildings and roads">
            <a:extLst>
              <a:ext uri="{FF2B5EF4-FFF2-40B4-BE49-F238E27FC236}">
                <a16:creationId xmlns:a16="http://schemas.microsoft.com/office/drawing/2014/main" id="{0034B69B-7E71-A415-7D1E-5C8B04D5F3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b="43747"/>
          <a:stretch/>
        </p:blipFill>
        <p:spPr>
          <a:xfrm>
            <a:off x="0" y="-1"/>
            <a:ext cx="12160250" cy="68405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C0F3CB-BB81-7577-8A5C-0805C2B6C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0302" t="23027" r="38503" b="21250"/>
          <a:stretch/>
        </p:blipFill>
        <p:spPr>
          <a:xfrm>
            <a:off x="3761439" y="5997663"/>
            <a:ext cx="501152" cy="503544"/>
          </a:xfrm>
          <a:prstGeom prst="rect">
            <a:avLst/>
          </a:prstGeom>
        </p:spPr>
      </p:pic>
      <p:pic>
        <p:nvPicPr>
          <p:cNvPr id="8" name="Imagen 1">
            <a:extLst>
              <a:ext uri="{FF2B5EF4-FFF2-40B4-BE49-F238E27FC236}">
                <a16:creationId xmlns:a16="http://schemas.microsoft.com/office/drawing/2014/main" id="{D7B2AF82-826D-7556-5C26-478E0C0D4C2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618" y="5997663"/>
            <a:ext cx="1913613" cy="50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86A56E-7485-CBEF-B22A-5EAEEA697BE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310216" y="5997663"/>
            <a:ext cx="5681777" cy="503544"/>
          </a:xfrm>
          <a:prstGeom prst="rect">
            <a:avLst/>
          </a:prstGeom>
        </p:spPr>
      </p:pic>
      <p:pic>
        <p:nvPicPr>
          <p:cNvPr id="10" name="Imagen 6" descr="SILO-LOGO_blanco_Mesa de trabajo 1.png">
            <a:extLst>
              <a:ext uri="{FF2B5EF4-FFF2-40B4-BE49-F238E27FC236}">
                <a16:creationId xmlns:a16="http://schemas.microsoft.com/office/drawing/2014/main" id="{14D4A167-E48A-1F2B-63A1-04F2A0BA406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81" y="194279"/>
            <a:ext cx="663219" cy="370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24CD9A-369C-E144-8860-92DC2DFC5A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67224"/>
          <a:stretch/>
        </p:blipFill>
        <p:spPr>
          <a:xfrm>
            <a:off x="2575299" y="5997663"/>
            <a:ext cx="1138515" cy="50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328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ntos de vida, al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186909-DCE7-6E71-9F65-61D6E4ECAD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l="30302" t="23027" r="38503" b="21250"/>
          <a:stretch/>
        </p:blipFill>
        <p:spPr>
          <a:xfrm>
            <a:off x="3761439" y="5997663"/>
            <a:ext cx="501152" cy="503544"/>
          </a:xfrm>
          <a:prstGeom prst="rect">
            <a:avLst/>
          </a:prstGeom>
        </p:spPr>
      </p:pic>
      <p:pic>
        <p:nvPicPr>
          <p:cNvPr id="3" name="Imagen 1">
            <a:extLst>
              <a:ext uri="{FF2B5EF4-FFF2-40B4-BE49-F238E27FC236}">
                <a16:creationId xmlns:a16="http://schemas.microsoft.com/office/drawing/2014/main" id="{57CC3011-F078-2BEB-458D-0155D7AD23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r:link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618" y="5997663"/>
            <a:ext cx="1913613" cy="50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C7167953-73D9-5DA7-1601-377166CBDE5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35000"/>
          </a:blip>
          <a:stretch>
            <a:fillRect/>
          </a:stretch>
        </p:blipFill>
        <p:spPr>
          <a:xfrm>
            <a:off x="4310216" y="5997663"/>
            <a:ext cx="5681777" cy="503544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047C2BC4-9D3E-2D81-6F97-39F9ACA68C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alphaModFix amt="35000"/>
          </a:blip>
          <a:srcRect b="67224"/>
          <a:stretch/>
        </p:blipFill>
        <p:spPr>
          <a:xfrm>
            <a:off x="2575299" y="5997663"/>
            <a:ext cx="1138515" cy="50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487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ntos de vida, al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Marcador de posición de imagen 41">
            <a:extLst>
              <a:ext uri="{FF2B5EF4-FFF2-40B4-BE49-F238E27FC236}">
                <a16:creationId xmlns:a16="http://schemas.microsoft.com/office/drawing/2014/main" id="{0E6DD6E2-140A-477B-9D7B-4C82C4B2EF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12160250" cy="6839369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es-ES" noProof="1"/>
              <a:t>Haga clic en el icono para agregar una imagen</a:t>
            </a:r>
          </a:p>
        </p:txBody>
      </p:sp>
      <p:sp>
        <p:nvSpPr>
          <p:cNvPr id="43" name="Título 42">
            <a:extLst>
              <a:ext uri="{FF2B5EF4-FFF2-40B4-BE49-F238E27FC236}">
                <a16:creationId xmlns:a16="http://schemas.microsoft.com/office/drawing/2014/main" id="{1154405F-8BE9-46B1-97A3-3C2F6234A3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10" y="3296217"/>
            <a:ext cx="8817067" cy="407844"/>
          </a:xfrm>
        </p:spPr>
        <p:txBody>
          <a:bodyPr rtlCol="0">
            <a:noAutofit/>
          </a:bodyPr>
          <a:lstStyle>
            <a:lvl1pPr>
              <a:defRPr sz="2613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rtl="0"/>
            <a:r>
              <a:rPr lang="es-ES" noProof="1"/>
              <a:t>TÍTULO</a:t>
            </a:r>
          </a:p>
        </p:txBody>
      </p:sp>
      <p:sp>
        <p:nvSpPr>
          <p:cNvPr id="45" name="Marcador de texto 44">
            <a:extLst>
              <a:ext uri="{FF2B5EF4-FFF2-40B4-BE49-F238E27FC236}">
                <a16:creationId xmlns:a16="http://schemas.microsoft.com/office/drawing/2014/main" id="{6C28DAEC-A1C1-4673-9140-AE2FB77D69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107" y="3703477"/>
            <a:ext cx="5038685" cy="390457"/>
          </a:xfrm>
        </p:spPr>
        <p:txBody>
          <a:bodyPr rtlCol="0">
            <a:noAutofit/>
          </a:bodyPr>
          <a:lstStyle>
            <a:lvl1pPr marL="0" indent="0">
              <a:buNone/>
              <a:defRPr sz="2240">
                <a:solidFill>
                  <a:schemeClr val="tx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  <a:lvl2pPr marL="252012" indent="0">
              <a:buNone/>
              <a:defRPr sz="2240">
                <a:latin typeface="TH SarabunPSK" panose="020B0500040200020003" pitchFamily="34" charset="-34"/>
                <a:cs typeface="TH SarabunPSK" panose="020B0500040200020003" pitchFamily="34" charset="-34"/>
              </a:defRPr>
            </a:lvl2pPr>
            <a:lvl3pPr marL="504024" indent="0">
              <a:buNone/>
              <a:defRPr sz="2240">
                <a:latin typeface="TH SarabunPSK" panose="020B0500040200020003" pitchFamily="34" charset="-34"/>
                <a:cs typeface="TH SarabunPSK" panose="020B0500040200020003" pitchFamily="34" charset="-34"/>
              </a:defRPr>
            </a:lvl3pPr>
            <a:lvl4pPr marL="756036" indent="0">
              <a:buNone/>
              <a:defRPr sz="2240">
                <a:latin typeface="TH SarabunPSK" panose="020B0500040200020003" pitchFamily="34" charset="-34"/>
                <a:cs typeface="TH SarabunPSK" panose="020B0500040200020003" pitchFamily="34" charset="-34"/>
              </a:defRPr>
            </a:lvl4pPr>
            <a:lvl5pPr marL="1008047" indent="0">
              <a:buNone/>
              <a:defRPr sz="2240">
                <a:latin typeface="TH SarabunPSK" panose="020B0500040200020003" pitchFamily="34" charset="-34"/>
                <a:cs typeface="TH SarabunPSK" panose="020B0500040200020003" pitchFamily="34" charset="-34"/>
              </a:defRPr>
            </a:lvl5pPr>
          </a:lstStyle>
          <a:p>
            <a:pPr lvl="0" rtl="0"/>
            <a:r>
              <a:rPr lang="es-ES" noProof="1"/>
              <a:t>Subtítulo</a:t>
            </a:r>
          </a:p>
        </p:txBody>
      </p:sp>
      <p:sp>
        <p:nvSpPr>
          <p:cNvPr id="47" name="Marcador de texto 46">
            <a:extLst>
              <a:ext uri="{FF2B5EF4-FFF2-40B4-BE49-F238E27FC236}">
                <a16:creationId xmlns:a16="http://schemas.microsoft.com/office/drawing/2014/main" id="{2E0B452C-7BD5-4AFD-9FB2-A74ACA28262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8785" y="4093937"/>
            <a:ext cx="4768305" cy="356941"/>
          </a:xfrm>
        </p:spPr>
        <p:txBody>
          <a:bodyPr rtlCol="0" anchor="ctr">
            <a:noAutofit/>
          </a:bodyPr>
          <a:lstStyle>
            <a:lvl1pPr marL="0" indent="0" algn="r">
              <a:buNone/>
              <a:defRPr sz="1867">
                <a:solidFill>
                  <a:schemeClr val="accent5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  <a:lvl2pPr marL="252012" indent="0">
              <a:buNone/>
              <a:defRPr sz="1867">
                <a:solidFill>
                  <a:schemeClr val="accent5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2pPr>
            <a:lvl3pPr marL="504024" indent="0">
              <a:buNone/>
              <a:defRPr sz="1867">
                <a:solidFill>
                  <a:schemeClr val="accent5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3pPr>
            <a:lvl4pPr marL="756036" indent="0">
              <a:buNone/>
              <a:defRPr sz="1867">
                <a:solidFill>
                  <a:schemeClr val="accent5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4pPr>
            <a:lvl5pPr marL="1008047" indent="0">
              <a:buNone/>
              <a:defRPr sz="1867">
                <a:solidFill>
                  <a:schemeClr val="accent5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5pPr>
          </a:lstStyle>
          <a:p>
            <a:pPr lvl="0" rtl="0"/>
            <a:r>
              <a:rPr lang="es-ES" noProof="1"/>
              <a:t>subtítulo</a:t>
            </a:r>
          </a:p>
        </p:txBody>
      </p:sp>
      <p:sp>
        <p:nvSpPr>
          <p:cNvPr id="49" name="Marcador de texto 48">
            <a:extLst>
              <a:ext uri="{FF2B5EF4-FFF2-40B4-BE49-F238E27FC236}">
                <a16:creationId xmlns:a16="http://schemas.microsoft.com/office/drawing/2014/main" id="{E2A2F7D6-A85D-4B07-87AE-F82488C04D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62507" y="3736994"/>
            <a:ext cx="2044580" cy="212825"/>
          </a:xfrm>
        </p:spPr>
        <p:txBody>
          <a:bodyPr rtlCol="0" anchor="ctr">
            <a:noAutofit/>
          </a:bodyPr>
          <a:lstStyle>
            <a:lvl1pPr marL="0" indent="0" algn="r">
              <a:buNone/>
              <a:defRPr sz="1493">
                <a:solidFill>
                  <a:schemeClr val="tx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  <a:lvl2pPr marL="252012" indent="0">
              <a:buNone/>
              <a:defRPr sz="1493">
                <a:solidFill>
                  <a:schemeClr val="tx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2pPr>
            <a:lvl3pPr marL="504024" indent="0">
              <a:buNone/>
              <a:defRPr sz="1493">
                <a:solidFill>
                  <a:schemeClr val="tx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3pPr>
            <a:lvl4pPr marL="756036" indent="0">
              <a:buNone/>
              <a:defRPr sz="1493">
                <a:solidFill>
                  <a:schemeClr val="tx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4pPr>
            <a:lvl5pPr marL="1008047" indent="0">
              <a:buNone/>
              <a:defRPr sz="1493">
                <a:solidFill>
                  <a:schemeClr val="tx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5pPr>
          </a:lstStyle>
          <a:p>
            <a:pPr lvl="0" rtl="0"/>
            <a:r>
              <a:rPr lang="es-ES" noProof="1"/>
              <a:t>FECHA</a:t>
            </a:r>
          </a:p>
        </p:txBody>
      </p:sp>
    </p:spTree>
    <p:extLst>
      <p:ext uri="{BB962C8B-B14F-4D97-AF65-F5344CB8AC3E}">
        <p14:creationId xmlns:p14="http://schemas.microsoft.com/office/powerpoint/2010/main" val="4007822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ntos de vida, al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Marcador de posición de imagen 55">
            <a:extLst>
              <a:ext uri="{FF2B5EF4-FFF2-40B4-BE49-F238E27FC236}">
                <a16:creationId xmlns:a16="http://schemas.microsoft.com/office/drawing/2014/main" id="{EFCDAE3E-E1B1-4C20-A20C-13F2ECA6902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3"/>
            <a:ext cx="12160250" cy="6840538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es-ES" noProof="1"/>
              <a:t>Haga clic en el icono para agregar una imagen</a:t>
            </a:r>
          </a:p>
        </p:txBody>
      </p:sp>
      <p:sp>
        <p:nvSpPr>
          <p:cNvPr id="57" name="Título 56">
            <a:extLst>
              <a:ext uri="{FF2B5EF4-FFF2-40B4-BE49-F238E27FC236}">
                <a16:creationId xmlns:a16="http://schemas.microsoft.com/office/drawing/2014/main" id="{2E253A13-1641-4A74-AFED-844E71330D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0884" y="2591796"/>
            <a:ext cx="8383598" cy="1561320"/>
          </a:xfrm>
        </p:spPr>
        <p:txBody>
          <a:bodyPr rtlCol="0">
            <a:noAutofit/>
          </a:bodyPr>
          <a:lstStyle>
            <a:lvl1pPr algn="ctr">
              <a:defRPr sz="4480" b="1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rtl="0"/>
            <a:r>
              <a:rPr lang="es-ES" noProof="1"/>
              <a:t>TÍTULO</a:t>
            </a:r>
            <a:br>
              <a:rPr lang="es-ES" noProof="1"/>
            </a:br>
            <a:r>
              <a:rPr lang="es-ES" noProof="1"/>
              <a:t>AQUÍ</a:t>
            </a:r>
          </a:p>
        </p:txBody>
      </p:sp>
      <p:sp>
        <p:nvSpPr>
          <p:cNvPr id="59" name="Marcador de texto 58">
            <a:extLst>
              <a:ext uri="{FF2B5EF4-FFF2-40B4-BE49-F238E27FC236}">
                <a16:creationId xmlns:a16="http://schemas.microsoft.com/office/drawing/2014/main" id="{D3CCE746-7EA6-4E86-A596-499F96A2FF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46184" y="1958992"/>
            <a:ext cx="4017673" cy="55133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2613" b="1">
                <a:solidFill>
                  <a:schemeClr val="accent5">
                    <a:lumMod val="40000"/>
                    <a:lumOff val="60000"/>
                  </a:schemeClr>
                </a:solidFill>
                <a:latin typeface="Calibri Light (Headings)"/>
              </a:defRPr>
            </a:lvl1pPr>
            <a:lvl2pPr marL="252012" indent="0" algn="ctr">
              <a:buNone/>
              <a:defRPr sz="2613">
                <a:solidFill>
                  <a:schemeClr val="accent5">
                    <a:lumMod val="40000"/>
                    <a:lumOff val="60000"/>
                  </a:schemeClr>
                </a:solidFill>
                <a:latin typeface="Calibri Light (Headings)"/>
              </a:defRPr>
            </a:lvl2pPr>
            <a:lvl3pPr marL="504024" indent="0" algn="ctr">
              <a:buNone/>
              <a:defRPr sz="2613">
                <a:solidFill>
                  <a:schemeClr val="accent5">
                    <a:lumMod val="40000"/>
                    <a:lumOff val="60000"/>
                  </a:schemeClr>
                </a:solidFill>
                <a:latin typeface="Calibri Light (Headings)"/>
              </a:defRPr>
            </a:lvl3pPr>
            <a:lvl4pPr marL="756036" indent="0" algn="ctr">
              <a:buNone/>
              <a:defRPr sz="2613">
                <a:solidFill>
                  <a:schemeClr val="accent5">
                    <a:lumMod val="40000"/>
                    <a:lumOff val="60000"/>
                  </a:schemeClr>
                </a:solidFill>
                <a:latin typeface="Calibri Light (Headings)"/>
              </a:defRPr>
            </a:lvl4pPr>
            <a:lvl5pPr marL="1008047" indent="0" algn="ctr">
              <a:buNone/>
              <a:defRPr sz="2613">
                <a:solidFill>
                  <a:schemeClr val="accent5">
                    <a:lumMod val="40000"/>
                    <a:lumOff val="60000"/>
                  </a:schemeClr>
                </a:solidFill>
                <a:latin typeface="Calibri Light (Headings)"/>
              </a:defRPr>
            </a:lvl5pPr>
          </a:lstStyle>
          <a:p>
            <a:pPr lvl="0" rtl="0"/>
            <a:r>
              <a:rPr lang="es-ES" noProof="1"/>
              <a:t>Subtítulo</a:t>
            </a:r>
          </a:p>
        </p:txBody>
      </p:sp>
      <p:sp>
        <p:nvSpPr>
          <p:cNvPr id="61" name="Marcador de texto 60">
            <a:extLst>
              <a:ext uri="{FF2B5EF4-FFF2-40B4-BE49-F238E27FC236}">
                <a16:creationId xmlns:a16="http://schemas.microsoft.com/office/drawing/2014/main" id="{314C8058-135C-4B25-B569-409DE7703B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15547" y="4858092"/>
            <a:ext cx="8128719" cy="519492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1493" b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  <a:lvl2pPr marL="252012" indent="0" algn="ctr">
              <a:buNone/>
              <a:defRPr sz="1493" b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2pPr>
            <a:lvl3pPr marL="504024" indent="0" algn="ctr">
              <a:buNone/>
              <a:defRPr sz="1493" b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3pPr>
            <a:lvl4pPr marL="756036" indent="0" algn="ctr">
              <a:buNone/>
              <a:defRPr sz="1493" b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4pPr>
            <a:lvl5pPr marL="1008047" indent="0" algn="ctr">
              <a:buNone/>
              <a:defRPr sz="1493" b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5pPr>
          </a:lstStyle>
          <a:p>
            <a:pPr lvl="0" rtl="0"/>
            <a:r>
              <a:rPr lang="es-ES" noProof="1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2097190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ntos de vida, al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Marcador de posición de imagen 76">
            <a:extLst>
              <a:ext uri="{FF2B5EF4-FFF2-40B4-BE49-F238E27FC236}">
                <a16:creationId xmlns:a16="http://schemas.microsoft.com/office/drawing/2014/main" id="{9CF842F9-B572-4C4F-B660-BC5CCFA3F1A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5" y="1"/>
            <a:ext cx="12160252" cy="6840537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es-ES" noProof="1"/>
              <a:t>Haga clic en el icono para agregar una imagen</a:t>
            </a:r>
          </a:p>
        </p:txBody>
      </p:sp>
      <p:sp>
        <p:nvSpPr>
          <p:cNvPr id="78" name="Título 77">
            <a:extLst>
              <a:ext uri="{FF2B5EF4-FFF2-40B4-BE49-F238E27FC236}">
                <a16:creationId xmlns:a16="http://schemas.microsoft.com/office/drawing/2014/main" id="{C1114D9B-2909-43DD-9DA4-F30D50C7D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2098" y="4008467"/>
            <a:ext cx="7822990" cy="1823250"/>
          </a:xfrm>
        </p:spPr>
        <p:txBody>
          <a:bodyPr rtlCol="0">
            <a:noAutofit/>
          </a:bodyPr>
          <a:lstStyle>
            <a:lvl1pPr>
              <a:defRPr sz="4107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rtl="0"/>
            <a:r>
              <a:rPr lang="es-ES" noProof="1"/>
              <a:t>HAGA CLIC PARA EDITAR EL ESTILO DEL TÍTULO DEL PATRÓN</a:t>
            </a:r>
          </a:p>
        </p:txBody>
      </p:sp>
      <p:sp>
        <p:nvSpPr>
          <p:cNvPr id="80" name="Marcador de texto 79">
            <a:extLst>
              <a:ext uri="{FF2B5EF4-FFF2-40B4-BE49-F238E27FC236}">
                <a16:creationId xmlns:a16="http://schemas.microsoft.com/office/drawing/2014/main" id="{8152D259-ACE3-4A17-A338-0482C910B1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3222" y="258070"/>
            <a:ext cx="5324059" cy="502734"/>
          </a:xfrm>
        </p:spPr>
        <p:txBody>
          <a:bodyPr rtlCol="0" anchor="ctr">
            <a:noAutofit/>
          </a:bodyPr>
          <a:lstStyle>
            <a:lvl1pPr marL="0" indent="0" algn="l">
              <a:buNone/>
              <a:defRPr sz="2333" i="1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 marL="252012" indent="0" algn="l">
              <a:buNone/>
              <a:defRPr sz="2333" i="1">
                <a:solidFill>
                  <a:schemeClr val="bg1"/>
                </a:solidFill>
                <a:latin typeface="Corbel" panose="020B0503020204020204" pitchFamily="34" charset="0"/>
              </a:defRPr>
            </a:lvl2pPr>
            <a:lvl3pPr marL="504024" indent="0" algn="l">
              <a:buNone/>
              <a:defRPr sz="2333" i="1">
                <a:solidFill>
                  <a:schemeClr val="bg1"/>
                </a:solidFill>
                <a:latin typeface="Corbel" panose="020B0503020204020204" pitchFamily="34" charset="0"/>
              </a:defRPr>
            </a:lvl3pPr>
            <a:lvl4pPr marL="756036" indent="0" algn="l">
              <a:buNone/>
              <a:defRPr sz="2333" i="1">
                <a:solidFill>
                  <a:schemeClr val="bg1"/>
                </a:solidFill>
                <a:latin typeface="Corbel" panose="020B0503020204020204" pitchFamily="34" charset="0"/>
              </a:defRPr>
            </a:lvl4pPr>
            <a:lvl5pPr marL="1008047" indent="0" algn="l">
              <a:buNone/>
              <a:defRPr sz="2333" i="1">
                <a:solidFill>
                  <a:schemeClr val="bg1"/>
                </a:solidFill>
                <a:latin typeface="Corbel" panose="020B0503020204020204" pitchFamily="34" charset="0"/>
              </a:defRPr>
            </a:lvl5pPr>
          </a:lstStyle>
          <a:p>
            <a:pPr lvl="0" rtl="0"/>
            <a:r>
              <a:rPr lang="es-ES" noProof="1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4003935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>
          <a:xfrm>
            <a:off x="836018" y="364197"/>
            <a:ext cx="10488216" cy="1322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-ES" noProof="1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836018" y="1820977"/>
            <a:ext cx="10488216" cy="4340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1"/>
              <a:t>Haga clic para modificar los estilos de texto del patrón</a:t>
            </a:r>
          </a:p>
          <a:p>
            <a:pPr lvl="1" rtl="0"/>
            <a:r>
              <a:rPr lang="es-ES" noProof="1"/>
              <a:t>Segundo nivel</a:t>
            </a:r>
          </a:p>
          <a:p>
            <a:pPr lvl="2" rtl="0"/>
            <a:r>
              <a:rPr lang="es-ES" noProof="1"/>
              <a:t>Tercer nivel</a:t>
            </a:r>
          </a:p>
          <a:p>
            <a:pPr lvl="3" rtl="0"/>
            <a:r>
              <a:rPr lang="es-ES" noProof="1"/>
              <a:t>Cuarto nivel</a:t>
            </a:r>
          </a:p>
          <a:p>
            <a:pPr lvl="4" rtl="0"/>
            <a:r>
              <a:rPr lang="es-ES" noProof="1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6017" y="6340171"/>
            <a:ext cx="2736058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6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408EDB8-3958-49D3-A35F-CF98CFD28352}" type="datetime1">
              <a:rPr lang="es-ES" noProof="1" smtClean="0"/>
              <a:t>11/12/2023</a:t>
            </a:fld>
            <a:endParaRPr lang="es-ES" noProof="1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28084" y="6340171"/>
            <a:ext cx="4104085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6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s-ES" noProof="1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588177" y="6340171"/>
            <a:ext cx="2736058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6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872B0A9C-A3C4-4EC1-BC31-166A00DBCF8C}" type="slidenum">
              <a:rPr lang="es-ES" noProof="1" dirty="0" smtClean="0"/>
              <a:t>‹Nº›</a:t>
            </a:fld>
            <a:endParaRPr lang="es-ES" noProof="1"/>
          </a:p>
        </p:txBody>
      </p:sp>
    </p:spTree>
    <p:extLst>
      <p:ext uri="{BB962C8B-B14F-4D97-AF65-F5344CB8AC3E}">
        <p14:creationId xmlns:p14="http://schemas.microsoft.com/office/powerpoint/2010/main" val="3264633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01" r:id="rId3"/>
    <p:sldLayoutId id="2147483714" r:id="rId4"/>
    <p:sldLayoutId id="2147483697" r:id="rId5"/>
    <p:sldLayoutId id="2147483698" r:id="rId6"/>
    <p:sldLayoutId id="2147483699" r:id="rId7"/>
    <p:sldLayoutId id="2147483700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686" r:id="rId18"/>
    <p:sldLayoutId id="2147483685" r:id="rId19"/>
  </p:sldLayoutIdLst>
  <p:hf sldNum="0" hdr="0" ftr="0" dt="0"/>
  <p:txStyles>
    <p:titleStyle>
      <a:lvl1pPr algn="l" defTabSz="504024" rtl="0" eaLnBrk="1" latinLnBrk="0" hangingPunct="1">
        <a:lnSpc>
          <a:spcPct val="90000"/>
        </a:lnSpc>
        <a:spcBef>
          <a:spcPct val="0"/>
        </a:spcBef>
        <a:buNone/>
        <a:defRPr sz="242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6006" indent="-126006" algn="l" defTabSz="504024" rtl="0" eaLnBrk="1" latinLnBrk="0" hangingPunct="1">
        <a:lnSpc>
          <a:spcPct val="90000"/>
        </a:lnSpc>
        <a:spcBef>
          <a:spcPts val="552"/>
        </a:spcBef>
        <a:buFont typeface="Arial" panose="020B0604020202020204" pitchFamily="34" charset="0"/>
        <a:buChar char="•"/>
        <a:defRPr sz="1544" kern="1200">
          <a:solidFill>
            <a:schemeClr val="tx1"/>
          </a:solidFill>
          <a:latin typeface="+mn-lt"/>
          <a:ea typeface="+mn-ea"/>
          <a:cs typeface="+mn-cs"/>
        </a:defRPr>
      </a:lvl1pPr>
      <a:lvl2pPr marL="378017" indent="-126006" algn="l" defTabSz="504024" rtl="0" eaLnBrk="1" latinLnBrk="0" hangingPunct="1">
        <a:lnSpc>
          <a:spcPct val="90000"/>
        </a:lnSpc>
        <a:spcBef>
          <a:spcPts val="275"/>
        </a:spcBef>
        <a:buFont typeface="Arial" panose="020B0604020202020204" pitchFamily="34" charset="0"/>
        <a:buChar char="•"/>
        <a:defRPr sz="1322" kern="1200">
          <a:solidFill>
            <a:schemeClr val="tx1"/>
          </a:solidFill>
          <a:latin typeface="+mn-lt"/>
          <a:ea typeface="+mn-ea"/>
          <a:cs typeface="+mn-cs"/>
        </a:defRPr>
      </a:lvl2pPr>
      <a:lvl3pPr marL="630030" indent="-126006" algn="l" defTabSz="504024" rtl="0" eaLnBrk="1" latinLnBrk="0" hangingPunct="1">
        <a:lnSpc>
          <a:spcPct val="90000"/>
        </a:lnSpc>
        <a:spcBef>
          <a:spcPts val="275"/>
        </a:spcBef>
        <a:buFont typeface="Arial" panose="020B0604020202020204" pitchFamily="34" charset="0"/>
        <a:buChar char="•"/>
        <a:defRPr sz="1102" kern="1200">
          <a:solidFill>
            <a:schemeClr val="tx1"/>
          </a:solidFill>
          <a:latin typeface="+mn-lt"/>
          <a:ea typeface="+mn-ea"/>
          <a:cs typeface="+mn-cs"/>
        </a:defRPr>
      </a:lvl3pPr>
      <a:lvl4pPr marL="882041" indent="-126006" algn="l" defTabSz="504024" rtl="0" eaLnBrk="1" latinLnBrk="0" hangingPunct="1">
        <a:lnSpc>
          <a:spcPct val="90000"/>
        </a:lnSpc>
        <a:spcBef>
          <a:spcPts val="275"/>
        </a:spcBef>
        <a:buFont typeface="Arial" panose="020B0604020202020204" pitchFamily="34" charset="0"/>
        <a:buChar char="•"/>
        <a:defRPr sz="992" kern="1200">
          <a:solidFill>
            <a:schemeClr val="tx1"/>
          </a:solidFill>
          <a:latin typeface="+mn-lt"/>
          <a:ea typeface="+mn-ea"/>
          <a:cs typeface="+mn-cs"/>
        </a:defRPr>
      </a:lvl4pPr>
      <a:lvl5pPr marL="1134053" indent="-126006" algn="l" defTabSz="504024" rtl="0" eaLnBrk="1" latinLnBrk="0" hangingPunct="1">
        <a:lnSpc>
          <a:spcPct val="90000"/>
        </a:lnSpc>
        <a:spcBef>
          <a:spcPts val="275"/>
        </a:spcBef>
        <a:buFont typeface="Arial" panose="020B0604020202020204" pitchFamily="34" charset="0"/>
        <a:buChar char="•"/>
        <a:defRPr sz="992" kern="1200">
          <a:solidFill>
            <a:schemeClr val="tx1"/>
          </a:solidFill>
          <a:latin typeface="+mn-lt"/>
          <a:ea typeface="+mn-ea"/>
          <a:cs typeface="+mn-cs"/>
        </a:defRPr>
      </a:lvl5pPr>
      <a:lvl6pPr marL="1386065" indent="-126006" algn="l" defTabSz="504024" rtl="0" eaLnBrk="1" latinLnBrk="0" hangingPunct="1">
        <a:lnSpc>
          <a:spcPct val="90000"/>
        </a:lnSpc>
        <a:spcBef>
          <a:spcPts val="275"/>
        </a:spcBef>
        <a:buFont typeface="Arial" panose="020B0604020202020204" pitchFamily="34" charset="0"/>
        <a:buChar char="•"/>
        <a:defRPr sz="992" kern="1200">
          <a:solidFill>
            <a:schemeClr val="tx1"/>
          </a:solidFill>
          <a:latin typeface="+mn-lt"/>
          <a:ea typeface="+mn-ea"/>
          <a:cs typeface="+mn-cs"/>
        </a:defRPr>
      </a:lvl6pPr>
      <a:lvl7pPr marL="1638077" indent="-126006" algn="l" defTabSz="504024" rtl="0" eaLnBrk="1" latinLnBrk="0" hangingPunct="1">
        <a:lnSpc>
          <a:spcPct val="90000"/>
        </a:lnSpc>
        <a:spcBef>
          <a:spcPts val="275"/>
        </a:spcBef>
        <a:buFont typeface="Arial" panose="020B0604020202020204" pitchFamily="34" charset="0"/>
        <a:buChar char="•"/>
        <a:defRPr sz="992" kern="1200">
          <a:solidFill>
            <a:schemeClr val="tx1"/>
          </a:solidFill>
          <a:latin typeface="+mn-lt"/>
          <a:ea typeface="+mn-ea"/>
          <a:cs typeface="+mn-cs"/>
        </a:defRPr>
      </a:lvl7pPr>
      <a:lvl8pPr marL="1890088" indent="-126006" algn="l" defTabSz="504024" rtl="0" eaLnBrk="1" latinLnBrk="0" hangingPunct="1">
        <a:lnSpc>
          <a:spcPct val="90000"/>
        </a:lnSpc>
        <a:spcBef>
          <a:spcPts val="275"/>
        </a:spcBef>
        <a:buFont typeface="Arial" panose="020B0604020202020204" pitchFamily="34" charset="0"/>
        <a:buChar char="•"/>
        <a:defRPr sz="992" kern="1200">
          <a:solidFill>
            <a:schemeClr val="tx1"/>
          </a:solidFill>
          <a:latin typeface="+mn-lt"/>
          <a:ea typeface="+mn-ea"/>
          <a:cs typeface="+mn-cs"/>
        </a:defRPr>
      </a:lvl8pPr>
      <a:lvl9pPr marL="2142101" indent="-126006" algn="l" defTabSz="504024" rtl="0" eaLnBrk="1" latinLnBrk="0" hangingPunct="1">
        <a:lnSpc>
          <a:spcPct val="90000"/>
        </a:lnSpc>
        <a:spcBef>
          <a:spcPts val="275"/>
        </a:spcBef>
        <a:buFont typeface="Arial" panose="020B0604020202020204" pitchFamily="34" charset="0"/>
        <a:buChar char="•"/>
        <a:defRPr sz="9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4024" rtl="0" eaLnBrk="1" latinLnBrk="0" hangingPunct="1">
        <a:defRPr sz="992" kern="1200">
          <a:solidFill>
            <a:schemeClr val="tx1"/>
          </a:solidFill>
          <a:latin typeface="+mn-lt"/>
          <a:ea typeface="+mn-ea"/>
          <a:cs typeface="+mn-cs"/>
        </a:defRPr>
      </a:lvl1pPr>
      <a:lvl2pPr marL="252012" algn="l" defTabSz="504024" rtl="0" eaLnBrk="1" latinLnBrk="0" hangingPunct="1">
        <a:defRPr sz="992" kern="1200">
          <a:solidFill>
            <a:schemeClr val="tx1"/>
          </a:solidFill>
          <a:latin typeface="+mn-lt"/>
          <a:ea typeface="+mn-ea"/>
          <a:cs typeface="+mn-cs"/>
        </a:defRPr>
      </a:lvl2pPr>
      <a:lvl3pPr marL="504024" algn="l" defTabSz="504024" rtl="0" eaLnBrk="1" latinLnBrk="0" hangingPunct="1">
        <a:defRPr sz="992" kern="1200">
          <a:solidFill>
            <a:schemeClr val="tx1"/>
          </a:solidFill>
          <a:latin typeface="+mn-lt"/>
          <a:ea typeface="+mn-ea"/>
          <a:cs typeface="+mn-cs"/>
        </a:defRPr>
      </a:lvl3pPr>
      <a:lvl4pPr marL="756036" algn="l" defTabSz="504024" rtl="0" eaLnBrk="1" latinLnBrk="0" hangingPunct="1">
        <a:defRPr sz="992" kern="1200">
          <a:solidFill>
            <a:schemeClr val="tx1"/>
          </a:solidFill>
          <a:latin typeface="+mn-lt"/>
          <a:ea typeface="+mn-ea"/>
          <a:cs typeface="+mn-cs"/>
        </a:defRPr>
      </a:lvl4pPr>
      <a:lvl5pPr marL="1008047" algn="l" defTabSz="504024" rtl="0" eaLnBrk="1" latinLnBrk="0" hangingPunct="1">
        <a:defRPr sz="992" kern="1200">
          <a:solidFill>
            <a:schemeClr val="tx1"/>
          </a:solidFill>
          <a:latin typeface="+mn-lt"/>
          <a:ea typeface="+mn-ea"/>
          <a:cs typeface="+mn-cs"/>
        </a:defRPr>
      </a:lvl5pPr>
      <a:lvl6pPr marL="1260060" algn="l" defTabSz="504024" rtl="0" eaLnBrk="1" latinLnBrk="0" hangingPunct="1">
        <a:defRPr sz="992" kern="1200">
          <a:solidFill>
            <a:schemeClr val="tx1"/>
          </a:solidFill>
          <a:latin typeface="+mn-lt"/>
          <a:ea typeface="+mn-ea"/>
          <a:cs typeface="+mn-cs"/>
        </a:defRPr>
      </a:lvl6pPr>
      <a:lvl7pPr marL="1512071" algn="l" defTabSz="504024" rtl="0" eaLnBrk="1" latinLnBrk="0" hangingPunct="1">
        <a:defRPr sz="992" kern="1200">
          <a:solidFill>
            <a:schemeClr val="tx1"/>
          </a:solidFill>
          <a:latin typeface="+mn-lt"/>
          <a:ea typeface="+mn-ea"/>
          <a:cs typeface="+mn-cs"/>
        </a:defRPr>
      </a:lvl7pPr>
      <a:lvl8pPr marL="1764083" algn="l" defTabSz="504024" rtl="0" eaLnBrk="1" latinLnBrk="0" hangingPunct="1">
        <a:defRPr sz="992" kern="1200">
          <a:solidFill>
            <a:schemeClr val="tx1"/>
          </a:solidFill>
          <a:latin typeface="+mn-lt"/>
          <a:ea typeface="+mn-ea"/>
          <a:cs typeface="+mn-cs"/>
        </a:defRPr>
      </a:lvl8pPr>
      <a:lvl9pPr marL="2016095" algn="l" defTabSz="504024" rtl="0" eaLnBrk="1" latinLnBrk="0" hangingPunct="1">
        <a:defRPr sz="9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1EFA96_F6E1ABEE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hyperlink" Target="https://www.youtube.com/shorts/E1xcbLQmMGI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microsoft.com/office/2018/10/relationships/comments" Target="../comments/modernComment_7F1EFA91_E62547AD.xml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microsoft.com/office/2018/10/relationships/comments" Target="../comments/modernComment_7F1EFA92_2B0D21CE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1EFA99_2FC75F4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1EFA9B_F6D8A45B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1EFA97_5A2DC2BA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1EFA95_A1438FC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B4223C3-464A-4692-4EA9-8613F37AEC9D}"/>
              </a:ext>
            </a:extLst>
          </p:cNvPr>
          <p:cNvSpPr txBox="1"/>
          <p:nvPr/>
        </p:nvSpPr>
        <p:spPr>
          <a:xfrm>
            <a:off x="0" y="2025769"/>
            <a:ext cx="12160250" cy="3072636"/>
          </a:xfrm>
          <a:prstGeom prst="rect">
            <a:avLst/>
          </a:prstGeom>
          <a:solidFill>
            <a:srgbClr val="D7EFF5">
              <a:alpha val="70980"/>
            </a:srgbClr>
          </a:solidFill>
        </p:spPr>
        <p:txBody>
          <a:bodyPr wrap="square">
            <a:spAutoFit/>
          </a:bodyPr>
          <a:lstStyle/>
          <a:p>
            <a:pPr algn="ctr" defTabSz="414338">
              <a:spcBef>
                <a:spcPts val="199"/>
              </a:spcBef>
              <a:tabLst>
                <a:tab pos="9505950" algn="l"/>
                <a:tab pos="10496550" algn="l"/>
                <a:tab pos="10763250" algn="l"/>
                <a:tab pos="10848975" algn="l"/>
              </a:tabLst>
            </a:pPr>
            <a:r>
              <a:rPr lang="es-E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Consulta Preliminar al Mercado del proyecto de </a:t>
            </a:r>
          </a:p>
          <a:p>
            <a:pPr marL="1076325" algn="ctr" defTabSz="414338">
              <a:spcBef>
                <a:spcPts val="199"/>
              </a:spcBef>
              <a:tabLst>
                <a:tab pos="9505950" algn="l"/>
                <a:tab pos="10496550" algn="l"/>
                <a:tab pos="10763250" algn="l"/>
                <a:tab pos="10848975" algn="l"/>
              </a:tabLst>
            </a:pPr>
            <a:r>
              <a:rPr lang="es-E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Compra Pública de Innovación:</a:t>
            </a:r>
          </a:p>
          <a:p>
            <a:pPr marL="1076325">
              <a:spcBef>
                <a:spcPts val="199"/>
              </a:spcBef>
              <a:tabLst>
                <a:tab pos="10763250" algn="l"/>
              </a:tabLst>
            </a:pPr>
            <a:endParaRPr lang="es-ES" sz="11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076325" algn="ctr">
              <a:spcBef>
                <a:spcPts val="199"/>
              </a:spcBef>
              <a:tabLst>
                <a:tab pos="10763250" algn="l"/>
              </a:tabLst>
            </a:pPr>
            <a:r>
              <a:rPr lang="es-ES" sz="2800" b="1" dirty="0">
                <a:latin typeface="Montserrat" panose="00000500000000000000" pitchFamily="2" charset="0"/>
              </a:rPr>
              <a:t>AUTOMATIZACIÓN DE LA TRAMITACIÓN DE </a:t>
            </a:r>
          </a:p>
          <a:p>
            <a:pPr marL="1076325" algn="ctr">
              <a:spcBef>
                <a:spcPts val="199"/>
              </a:spcBef>
              <a:tabLst>
                <a:tab pos="10763250" algn="l"/>
              </a:tabLst>
            </a:pPr>
            <a:r>
              <a:rPr lang="es-ES" sz="2800" b="1" dirty="0">
                <a:latin typeface="Montserrat" panose="00000500000000000000" pitchFamily="2" charset="0"/>
              </a:rPr>
              <a:t>LOS MEDIOS DE INTERVENCIÓN </a:t>
            </a:r>
          </a:p>
          <a:p>
            <a:pPr marL="1076325" algn="ctr">
              <a:spcBef>
                <a:spcPts val="199"/>
              </a:spcBef>
              <a:tabLst>
                <a:tab pos="10763250" algn="l"/>
              </a:tabLst>
            </a:pPr>
            <a:r>
              <a:rPr lang="es-ES" sz="2800" b="1" dirty="0">
                <a:latin typeface="Montserrat" panose="00000500000000000000" pitchFamily="2" charset="0"/>
              </a:rPr>
              <a:t>URBANÍSTICA MUNICIPAL</a:t>
            </a:r>
          </a:p>
          <a:p>
            <a:pPr marL="1076325" algn="ctr">
              <a:spcBef>
                <a:spcPts val="199"/>
              </a:spcBef>
              <a:tabLst>
                <a:tab pos="10763250" algn="l"/>
              </a:tabLst>
            </a:pPr>
            <a:endParaRPr lang="es-ES" sz="1100" b="1" dirty="0">
              <a:latin typeface="Montserrat" panose="00000500000000000000" pitchFamily="2" charset="0"/>
            </a:endParaRPr>
          </a:p>
          <a:p>
            <a:pPr marL="1076325" algn="ctr">
              <a:spcBef>
                <a:spcPts val="199"/>
              </a:spcBef>
              <a:tabLst>
                <a:tab pos="10763250" algn="l"/>
              </a:tabLst>
            </a:pPr>
            <a:r>
              <a:rPr lang="es-ES" sz="2800" b="1" cap="small" dirty="0">
                <a:solidFill>
                  <a:srgbClr val="0000FF"/>
                </a:solidFill>
                <a:latin typeface="Montserrat" panose="00000500000000000000" pitchFamily="2" charset="0"/>
              </a:rPr>
              <a:t>Presentación del reto</a:t>
            </a:r>
            <a:endParaRPr lang="es-ES" sz="28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91FC67-07F5-6A89-747D-C948E97B7C21}"/>
              </a:ext>
            </a:extLst>
          </p:cNvPr>
          <p:cNvSpPr txBox="1"/>
          <p:nvPr/>
        </p:nvSpPr>
        <p:spPr>
          <a:xfrm>
            <a:off x="9464581" y="6480638"/>
            <a:ext cx="2695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12 de diciembre de 2023</a:t>
            </a:r>
          </a:p>
        </p:txBody>
      </p:sp>
    </p:spTree>
    <p:extLst>
      <p:ext uri="{BB962C8B-B14F-4D97-AF65-F5344CB8AC3E}">
        <p14:creationId xmlns:p14="http://schemas.microsoft.com/office/powerpoint/2010/main" val="1483194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912CD97C-DDA6-A1E1-AD05-A20A5F1E1A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968"/>
          <a:stretch/>
        </p:blipFill>
        <p:spPr>
          <a:xfrm>
            <a:off x="0" y="398"/>
            <a:ext cx="12160250" cy="6363458"/>
          </a:xfrm>
          <a:prstGeom prst="rect">
            <a:avLst/>
          </a:prstGeom>
        </p:spPr>
      </p:pic>
      <p:sp>
        <p:nvSpPr>
          <p:cNvPr id="3" name="CuadroTexto 15">
            <a:extLst>
              <a:ext uri="{FF2B5EF4-FFF2-40B4-BE49-F238E27FC236}">
                <a16:creationId xmlns:a16="http://schemas.microsoft.com/office/drawing/2014/main" id="{B3B98ED1-4DFB-21BA-4CBB-54AFF2D76323}"/>
              </a:ext>
            </a:extLst>
          </p:cNvPr>
          <p:cNvSpPr txBox="1"/>
          <p:nvPr/>
        </p:nvSpPr>
        <p:spPr>
          <a:xfrm>
            <a:off x="1734250" y="1057424"/>
            <a:ext cx="2574744" cy="58907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 rtlCol="0" anchor="t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s-ES" sz="2400" b="1" dirty="0">
                <a:solidFill>
                  <a:srgbClr val="FFFF00"/>
                </a:solidFill>
                <a:cs typeface="Arial"/>
              </a:rPr>
              <a:t>¡Abridnos los ojos</a:t>
            </a:r>
            <a:r>
              <a:rPr lang="es-ES" sz="2400" b="1" dirty="0">
                <a:solidFill>
                  <a:srgbClr val="FFFF00"/>
                </a:solidFill>
                <a:ea typeface="Calibri"/>
                <a:cs typeface="Arial"/>
              </a:rPr>
              <a:t>!</a:t>
            </a:r>
            <a:endParaRPr lang="es-ES" sz="2400" dirty="0">
              <a:solidFill>
                <a:srgbClr val="FFFF00"/>
              </a:solidFill>
              <a:effectLst/>
              <a:ea typeface="Calibri"/>
              <a:cs typeface="Arial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9711D2A8-23DA-C0C9-FF56-35C1CFB13B98}"/>
              </a:ext>
            </a:extLst>
          </p:cNvPr>
          <p:cNvSpPr txBox="1"/>
          <p:nvPr/>
        </p:nvSpPr>
        <p:spPr>
          <a:xfrm>
            <a:off x="1734250" y="1646496"/>
            <a:ext cx="9093049" cy="445968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 algn="just" fontAlgn="base">
              <a:lnSpc>
                <a:spcPct val="12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b="1" i="0" dirty="0">
                <a:ln w="1270">
                  <a:noFill/>
                </a:ln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Montserrat" panose="00000500000000000000" pitchFamily="2" charset="0"/>
                <a:ea typeface="Calibri"/>
                <a:cs typeface="Calibri"/>
              </a:rPr>
              <a:t>¿</a:t>
            </a:r>
            <a:r>
              <a:rPr lang="es-ES" b="1" dirty="0">
                <a:ln w="1270">
                  <a:noFill/>
                </a:ln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Montserrat" panose="00000500000000000000" pitchFamily="2" charset="0"/>
                <a:ea typeface="Calibri"/>
                <a:cs typeface="Calibri"/>
              </a:rPr>
              <a:t>Podéis </a:t>
            </a:r>
            <a:r>
              <a:rPr lang="es-ES" b="1" i="0" dirty="0">
                <a:ln w="1270">
                  <a:noFill/>
                </a:ln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Montserrat" panose="00000500000000000000" pitchFamily="2" charset="0"/>
                <a:ea typeface="Calibri"/>
                <a:cs typeface="Calibri"/>
              </a:rPr>
              <a:t>desarrollar la herramienta que necesitamos? ¿Hasta qué nivel?</a:t>
            </a:r>
          </a:p>
          <a:p>
            <a:pPr marL="285750" indent="-285750" algn="just" rtl="0" fontAlgn="base">
              <a:lnSpc>
                <a:spcPct val="12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b="1" i="0" dirty="0">
                <a:ln w="1270">
                  <a:noFill/>
                </a:ln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Montserrat" panose="00000500000000000000" pitchFamily="2" charset="0"/>
              </a:rPr>
              <a:t>¿Qué fases de desarrollo e implementación de la herramienta</a:t>
            </a:r>
            <a:r>
              <a:rPr lang="es-ES" b="1" dirty="0">
                <a:ln w="1270">
                  <a:noFill/>
                </a:ln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Montserrat" panose="00000500000000000000" pitchFamily="2" charset="0"/>
              </a:rPr>
              <a:t> </a:t>
            </a:r>
            <a:r>
              <a:rPr lang="es-ES" b="1" i="0" dirty="0">
                <a:ln w="1270">
                  <a:noFill/>
                </a:ln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Montserrat" panose="00000500000000000000" pitchFamily="2" charset="0"/>
              </a:rPr>
              <a:t>seríais capaces de desarrollar? ¿Y en qué plazos? </a:t>
            </a:r>
          </a:p>
          <a:p>
            <a:pPr marL="285750" indent="-285750" algn="just" rtl="0" fontAlgn="base">
              <a:lnSpc>
                <a:spcPct val="12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b="1" i="0" dirty="0">
                <a:ln w="1270">
                  <a:noFill/>
                </a:ln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Montserrat" panose="00000500000000000000" pitchFamily="2" charset="0"/>
              </a:rPr>
              <a:t>¿Qué prescripciones debemos incorporar a los futuros pliegos técnicos de la Compra Pública de Innovación? </a:t>
            </a:r>
          </a:p>
          <a:p>
            <a:pPr marL="285750" indent="-285750" algn="just" rtl="0" fontAlgn="base">
              <a:lnSpc>
                <a:spcPct val="12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b="1" i="0" dirty="0">
                <a:ln w="1270">
                  <a:noFill/>
                </a:ln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Montserrat" panose="00000500000000000000" pitchFamily="2" charset="0"/>
              </a:rPr>
              <a:t>¿Qué coste estimáis tendrán estos desarrollos</a:t>
            </a:r>
            <a:r>
              <a:rPr lang="es-ES" b="1" dirty="0">
                <a:ln w="1270">
                  <a:noFill/>
                </a:ln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Montserrat" panose="00000500000000000000" pitchFamily="2" charset="0"/>
              </a:rPr>
              <a:t>, el soporte técnico, la formación…?</a:t>
            </a:r>
          </a:p>
          <a:p>
            <a:pPr marL="285750" indent="-285750" algn="just" rtl="0" fontAlgn="base">
              <a:lnSpc>
                <a:spcPct val="12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b="1" dirty="0">
                <a:ln w="1270">
                  <a:noFill/>
                </a:ln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Montserrat" panose="00000500000000000000" pitchFamily="2" charset="0"/>
              </a:rPr>
              <a:t> Y muchas más…</a:t>
            </a:r>
          </a:p>
          <a:p>
            <a:pPr algn="just" rtl="0" fontAlgn="base">
              <a:buFont typeface="Arial" panose="020B0604020202020204" pitchFamily="34" charset="0"/>
              <a:buChar char="•"/>
            </a:pPr>
            <a:endParaRPr lang="es-ES" sz="1800" b="1" i="0" dirty="0">
              <a:solidFill>
                <a:srgbClr val="FFFF00"/>
              </a:solidFill>
              <a:effectLst/>
              <a:latin typeface="Calibri" panose="020F0502020204030204" pitchFamily="34" charset="0"/>
            </a:endParaRPr>
          </a:p>
          <a:p>
            <a:pPr algn="just" rtl="0" fontAlgn="base">
              <a:buFont typeface="Arial" panose="020B0604020202020204" pitchFamily="34" charset="0"/>
              <a:buChar char="•"/>
            </a:pPr>
            <a:endParaRPr lang="es-ES" sz="1800" b="1" i="0" dirty="0">
              <a:solidFill>
                <a:srgbClr val="FFFF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757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 hombre en al aire con una tabla de snow en la mano&#10;&#10;Descripción generada automáticamente con confianza media">
            <a:extLst>
              <a:ext uri="{FF2B5EF4-FFF2-40B4-BE49-F238E27FC236}">
                <a16:creationId xmlns:a16="http://schemas.microsoft.com/office/drawing/2014/main" id="{4062BB70-032C-CC50-C506-1C946CEFF4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561"/>
          <a:stretch/>
        </p:blipFill>
        <p:spPr>
          <a:xfrm>
            <a:off x="0" y="0"/>
            <a:ext cx="12160250" cy="639137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2D5B674-269F-3903-6F99-690BABE89FEC}"/>
              </a:ext>
            </a:extLst>
          </p:cNvPr>
          <p:cNvSpPr txBox="1"/>
          <p:nvPr/>
        </p:nvSpPr>
        <p:spPr>
          <a:xfrm>
            <a:off x="769463" y="520013"/>
            <a:ext cx="6944671" cy="247311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es-ES" b="1" dirty="0">
                <a:solidFill>
                  <a:schemeClr val="bg1"/>
                </a:solidFill>
                <a:effectLst/>
                <a:latin typeface="Montserrat"/>
                <a:ea typeface="Calibri"/>
                <a:cs typeface="Latha"/>
              </a:rPr>
              <a:t>Confiamos</a:t>
            </a:r>
            <a:r>
              <a:rPr lang="es-ES" dirty="0">
                <a:solidFill>
                  <a:schemeClr val="bg1"/>
                </a:solidFill>
                <a:effectLst/>
                <a:latin typeface="Montserrat"/>
                <a:ea typeface="Calibri"/>
                <a:cs typeface="Latha"/>
              </a:rPr>
              <a:t> </a:t>
            </a:r>
            <a:r>
              <a:rPr lang="es-ES" b="1" dirty="0">
                <a:solidFill>
                  <a:schemeClr val="bg1"/>
                </a:solidFill>
                <a:effectLst/>
                <a:latin typeface="Montserrat"/>
                <a:ea typeface="Calibri"/>
                <a:cs typeface="Latha"/>
              </a:rPr>
              <a:t>en que os apetezca participar </a:t>
            </a:r>
            <a:r>
              <a:rPr lang="es-ES" b="1" dirty="0">
                <a:solidFill>
                  <a:schemeClr val="bg1"/>
                </a:solidFill>
                <a:latin typeface="Montserrat"/>
                <a:ea typeface="Calibri"/>
                <a:cs typeface="Latha"/>
              </a:rPr>
              <a:t>en</a:t>
            </a:r>
            <a:r>
              <a:rPr lang="es-ES" b="1" dirty="0">
                <a:solidFill>
                  <a:schemeClr val="bg1"/>
                </a:solidFill>
                <a:effectLst/>
                <a:latin typeface="Montserrat"/>
                <a:ea typeface="Calibri"/>
                <a:cs typeface="Latha"/>
              </a:rPr>
              <a:t> este reto</a:t>
            </a:r>
            <a:endParaRPr lang="es-ES" dirty="0">
              <a:solidFill>
                <a:schemeClr val="bg1"/>
              </a:solidFill>
            </a:endParaRPr>
          </a:p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es-ES" b="1" dirty="0">
                <a:solidFill>
                  <a:schemeClr val="bg1"/>
                </a:solidFill>
                <a:latin typeface="Montserrat"/>
                <a:ea typeface="Calibri"/>
                <a:cs typeface="Latha"/>
              </a:rPr>
              <a:t>E</a:t>
            </a:r>
            <a:r>
              <a:rPr lang="es-ES" b="1" dirty="0">
                <a:solidFill>
                  <a:schemeClr val="bg1"/>
                </a:solidFill>
                <a:effectLst/>
                <a:latin typeface="Montserrat"/>
                <a:ea typeface="Calibri"/>
                <a:cs typeface="Latha"/>
              </a:rPr>
              <a:t>speramos vuestras respuestas</a:t>
            </a:r>
            <a:endParaRPr lang="es-ES" dirty="0">
              <a:solidFill>
                <a:schemeClr val="bg1"/>
              </a:solidFill>
            </a:endParaRPr>
          </a:p>
          <a:p>
            <a:pPr algn="just">
              <a:lnSpc>
                <a:spcPct val="200000"/>
              </a:lnSpc>
              <a:spcAft>
                <a:spcPts val="800"/>
              </a:spcAft>
            </a:pPr>
            <a:endParaRPr lang="es-ES" sz="1600" dirty="0">
              <a:solidFill>
                <a:schemeClr val="tx2">
                  <a:lumMod val="20000"/>
                  <a:lumOff val="80000"/>
                </a:schemeClr>
              </a:solidFill>
              <a:effectLst/>
              <a:latin typeface="Montserrat" panose="00000500000000000000" pitchFamily="2" charset="0"/>
              <a:ea typeface="Calibri" panose="020F0502020204030204" pitchFamily="34" charset="0"/>
              <a:cs typeface="Latha" panose="020B0502040204020203" pitchFamily="34" charset="0"/>
            </a:endParaRPr>
          </a:p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es-ES" b="1" dirty="0">
                <a:solidFill>
                  <a:srgbClr val="FFFF00"/>
                </a:solidFill>
                <a:latin typeface="Montserrat"/>
                <a:cs typeface="Latha"/>
              </a:rPr>
              <a:t>¡¡Muchas GRACIAS por vuestra ATENCIÓN!! </a:t>
            </a:r>
          </a:p>
        </p:txBody>
      </p:sp>
    </p:spTree>
    <p:extLst>
      <p:ext uri="{BB962C8B-B14F-4D97-AF65-F5344CB8AC3E}">
        <p14:creationId xmlns:p14="http://schemas.microsoft.com/office/powerpoint/2010/main" val="414198475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PEZ 2">
            <a:hlinkClick r:id="" action="ppaction://media"/>
            <a:extLst>
              <a:ext uri="{FF2B5EF4-FFF2-40B4-BE49-F238E27FC236}">
                <a16:creationId xmlns:a16="http://schemas.microsoft.com/office/drawing/2014/main" id="{116EA22B-637D-6B7E-4564-F47A276EC6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84243" y="0"/>
            <a:ext cx="3588185" cy="634423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5B08C4E-FC25-1DB3-E062-DA2E101B9616}"/>
              </a:ext>
            </a:extLst>
          </p:cNvPr>
          <p:cNvSpPr txBox="1"/>
          <p:nvPr/>
        </p:nvSpPr>
        <p:spPr>
          <a:xfrm>
            <a:off x="7626285" y="6128795"/>
            <a:ext cx="55570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Montserrat" panose="00000500000000000000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is what happens when you dare to step out of your comfort zone..... - YouTube</a:t>
            </a:r>
            <a:endParaRPr lang="es-ES" sz="800" i="1" dirty="0">
              <a:solidFill>
                <a:schemeClr val="tx2">
                  <a:lumMod val="60000"/>
                  <a:lumOff val="40000"/>
                </a:scheme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202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5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 descr="Un florero de cristal con agua&#10;&#10;Descripción generada automáticamente con confianza media">
            <a:extLst>
              <a:ext uri="{FF2B5EF4-FFF2-40B4-BE49-F238E27FC236}">
                <a16:creationId xmlns:a16="http://schemas.microsoft.com/office/drawing/2014/main" id="{46E9D4A2-CE2F-394C-8564-108BB70D37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95" b="2480"/>
          <a:stretch/>
        </p:blipFill>
        <p:spPr>
          <a:xfrm>
            <a:off x="0" y="2370"/>
            <a:ext cx="12160250" cy="6352248"/>
          </a:xfrm>
          <a:prstGeom prst="rect">
            <a:avLst/>
          </a:prstGeom>
        </p:spPr>
      </p:pic>
      <p:sp>
        <p:nvSpPr>
          <p:cNvPr id="3" name="CuadroTexto 15">
            <a:extLst>
              <a:ext uri="{FF2B5EF4-FFF2-40B4-BE49-F238E27FC236}">
                <a16:creationId xmlns:a16="http://schemas.microsoft.com/office/drawing/2014/main" id="{3903B405-39E7-938D-A067-E119DCE53AD9}"/>
              </a:ext>
            </a:extLst>
          </p:cNvPr>
          <p:cNvSpPr txBox="1"/>
          <p:nvPr/>
        </p:nvSpPr>
        <p:spPr>
          <a:xfrm>
            <a:off x="5920509" y="1620591"/>
            <a:ext cx="5882038" cy="35695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  <a:spcAft>
                <a:spcPts val="800"/>
              </a:spcAft>
            </a:pPr>
            <a:r>
              <a:rPr lang="es-ES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La </a:t>
            </a:r>
            <a:r>
              <a:rPr lang="es-ES" b="1" dirty="0">
                <a:solidFill>
                  <a:srgbClr val="FFFF0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INNOVACIÓN</a:t>
            </a:r>
            <a:r>
              <a:rPr lang="es-ES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es para espíritus valientes,</a:t>
            </a:r>
          </a:p>
          <a:p>
            <a:pPr algn="r">
              <a:lnSpc>
                <a:spcPct val="150000"/>
              </a:lnSpc>
              <a:spcAft>
                <a:spcPts val="800"/>
              </a:spcAft>
            </a:pPr>
            <a:r>
              <a:rPr lang="es-ES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aquellos que </a:t>
            </a:r>
            <a:r>
              <a:rPr lang="es-ES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es-ES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alen de su zona de confort,</a:t>
            </a:r>
          </a:p>
          <a:p>
            <a:pPr algn="r">
              <a:lnSpc>
                <a:spcPct val="150000"/>
              </a:lnSpc>
              <a:spcAft>
                <a:spcPts val="800"/>
              </a:spcAft>
            </a:pPr>
            <a:r>
              <a:rPr lang="es-ES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y supone afrontar con decisión</a:t>
            </a:r>
          </a:p>
          <a:p>
            <a:pPr algn="r">
              <a:lnSpc>
                <a:spcPct val="150000"/>
              </a:lnSpc>
              <a:spcAft>
                <a:spcPts val="800"/>
              </a:spcAft>
            </a:pPr>
            <a:r>
              <a:rPr lang="es-ES" b="1" dirty="0">
                <a:solidFill>
                  <a:srgbClr val="FFFF0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CAMBIOS</a:t>
            </a:r>
            <a:r>
              <a:rPr lang="es-ES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(no solo tecnológicos) basados en el</a:t>
            </a:r>
          </a:p>
          <a:p>
            <a:pPr algn="r">
              <a:lnSpc>
                <a:spcPct val="150000"/>
              </a:lnSpc>
              <a:spcAft>
                <a:spcPts val="800"/>
              </a:spcAft>
            </a:pPr>
            <a:r>
              <a:rPr lang="es-ES" b="1" dirty="0">
                <a:solidFill>
                  <a:srgbClr val="FFFF0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CONOCIMIENTO</a:t>
            </a:r>
            <a:r>
              <a:rPr lang="es-ES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colectivo (no solo científico)</a:t>
            </a:r>
          </a:p>
          <a:p>
            <a:pPr algn="r">
              <a:lnSpc>
                <a:spcPct val="150000"/>
              </a:lnSpc>
              <a:spcAft>
                <a:spcPts val="800"/>
              </a:spcAft>
            </a:pPr>
            <a:r>
              <a:rPr lang="es-ES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generando </a:t>
            </a:r>
            <a:r>
              <a:rPr lang="es-ES" b="1" dirty="0">
                <a:solidFill>
                  <a:srgbClr val="FFFF0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VALOR</a:t>
            </a:r>
            <a:r>
              <a:rPr lang="es-ES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(no solo económico)</a:t>
            </a:r>
          </a:p>
          <a:p>
            <a:pPr algn="r">
              <a:lnSpc>
                <a:spcPct val="150000"/>
              </a:lnSpc>
              <a:spcAft>
                <a:spcPts val="800"/>
              </a:spcAft>
            </a:pPr>
            <a:r>
              <a:rPr lang="es-ES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a lo largo de todo el proceso</a:t>
            </a:r>
            <a:endParaRPr lang="es-ES" dirty="0">
              <a:solidFill>
                <a:schemeClr val="bg1"/>
              </a:solidFill>
              <a:effectLst/>
              <a:latin typeface="Montserrat" panose="000005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28091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Un par de personas en una playa&#10;&#10;Descripción generada automáticamente">
            <a:extLst>
              <a:ext uri="{FF2B5EF4-FFF2-40B4-BE49-F238E27FC236}">
                <a16:creationId xmlns:a16="http://schemas.microsoft.com/office/drawing/2014/main" id="{6AAB6516-7D2E-3CB9-F968-3771210091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433"/>
          <a:stretch/>
        </p:blipFill>
        <p:spPr>
          <a:xfrm>
            <a:off x="-1" y="-2152"/>
            <a:ext cx="12156427" cy="635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379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39E63A4-C214-3A57-43C5-1C68A76433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099"/>
          <a:stretch/>
        </p:blipFill>
        <p:spPr>
          <a:xfrm>
            <a:off x="0" y="4194"/>
            <a:ext cx="12160250" cy="634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59520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155AECD-01AB-47B7-34FC-81C3D21098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5"/>
          <a:stretch/>
        </p:blipFill>
        <p:spPr bwMode="auto">
          <a:xfrm>
            <a:off x="-2" y="0"/>
            <a:ext cx="12160251" cy="635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F516BB4-16DE-1D3F-357B-156706B5E825}"/>
              </a:ext>
            </a:extLst>
          </p:cNvPr>
          <p:cNvSpPr txBox="1"/>
          <p:nvPr/>
        </p:nvSpPr>
        <p:spPr>
          <a:xfrm>
            <a:off x="259813" y="3176833"/>
            <a:ext cx="11640620" cy="3195105"/>
          </a:xfrm>
          <a:prstGeom prst="rect">
            <a:avLst/>
          </a:prstGeom>
          <a:noFill/>
          <a:effectLst>
            <a:glow rad="127000">
              <a:schemeClr val="bg1">
                <a:lumMod val="65000"/>
              </a:schemeClr>
            </a:glow>
            <a:outerShdw blurRad="50800" dist="76200" dir="5400000" sx="90000" sy="90000" algn="ctr" rotWithShape="0">
              <a:schemeClr val="bg1">
                <a:lumMod val="65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chemeClr val="tx1">
                      <a:lumMod val="65000"/>
                      <a:lumOff val="35000"/>
                      <a:alpha val="80000"/>
                    </a:schemeClr>
                  </a:glow>
                </a:effectLst>
                <a:uLnTx/>
                <a:uFillTx/>
                <a:latin typeface="Montserrat"/>
                <a:ea typeface="Calibri"/>
                <a:cs typeface="Latha"/>
              </a:rPr>
              <a:t>GEOPORTAL: Plataforma tecnológica de planificación urbana</a:t>
            </a:r>
          </a:p>
          <a:p>
            <a:pPr algn="just">
              <a:lnSpc>
                <a:spcPct val="200000"/>
              </a:lnSpc>
              <a:spcAft>
                <a:spcPts val="800"/>
              </a:spcAft>
              <a:defRPr/>
            </a:pPr>
            <a:r>
              <a:rPr lang="es-ES" b="1" dirty="0">
                <a:solidFill>
                  <a:prstClr val="white"/>
                </a:solidFill>
                <a:effectLst>
                  <a:glow rad="101600">
                    <a:schemeClr val="tx1">
                      <a:lumMod val="65000"/>
                      <a:lumOff val="35000"/>
                      <a:alpha val="80000"/>
                    </a:schemeClr>
                  </a:glow>
                </a:effectLst>
                <a:latin typeface="Montserrat"/>
                <a:cs typeface="Latha"/>
              </a:rPr>
              <a:t>VISOR URBANÍSTICO: Portal de Internet</a:t>
            </a:r>
          </a:p>
          <a:p>
            <a:pPr marR="0" lvl="0" indent="0" algn="just" fontAlgn="auto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ES" b="1" dirty="0">
                <a:solidFill>
                  <a:prstClr val="white"/>
                </a:solidFill>
                <a:effectLst>
                  <a:glow rad="101600">
                    <a:schemeClr val="tx1">
                      <a:lumMod val="65000"/>
                      <a:lumOff val="35000"/>
                      <a:alpha val="80000"/>
                    </a:schemeClr>
                  </a:glow>
                </a:effectLst>
                <a:latin typeface="Montserrat"/>
                <a:cs typeface="Latha"/>
              </a:rPr>
              <a:t>SIGSA_SLIM: Sistema de Tramitación Electrónica de expedientes </a:t>
            </a:r>
          </a:p>
          <a:p>
            <a:pPr algn="just">
              <a:lnSpc>
                <a:spcPct val="200000"/>
              </a:lnSpc>
              <a:spcAft>
                <a:spcPts val="800"/>
              </a:spcAft>
              <a:defRPr/>
            </a:pPr>
            <a:r>
              <a:rPr lang="es-ES" b="1" dirty="0">
                <a:solidFill>
                  <a:prstClr val="white"/>
                </a:solidFill>
                <a:effectLst>
                  <a:glow rad="101600">
                    <a:schemeClr val="tx1">
                      <a:lumMod val="65000"/>
                      <a:lumOff val="35000"/>
                      <a:alpha val="80000"/>
                    </a:schemeClr>
                  </a:glow>
                </a:effectLst>
                <a:latin typeface="Montserrat"/>
                <a:cs typeface="Latha"/>
              </a:rPr>
              <a:t>			NIVEL 2: Electrónico, documentos digitales 2D </a:t>
            </a:r>
          </a:p>
          <a:p>
            <a:pPr marL="0" marR="0" lvl="0" indent="0" algn="just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lecha: a la derecha 2">
            <a:extLst>
              <a:ext uri="{FF2B5EF4-FFF2-40B4-BE49-F238E27FC236}">
                <a16:creationId xmlns:a16="http://schemas.microsoft.com/office/drawing/2014/main" id="{14CDAF47-4D5B-8815-0691-7E953A8B4324}"/>
              </a:ext>
            </a:extLst>
          </p:cNvPr>
          <p:cNvSpPr/>
          <p:nvPr/>
        </p:nvSpPr>
        <p:spPr>
          <a:xfrm>
            <a:off x="335230" y="5316718"/>
            <a:ext cx="1201341" cy="395925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7935AF6-C52B-B2EF-5435-C29B44DD431E}"/>
              </a:ext>
            </a:extLst>
          </p:cNvPr>
          <p:cNvSpPr txBox="1"/>
          <p:nvPr/>
        </p:nvSpPr>
        <p:spPr>
          <a:xfrm>
            <a:off x="259813" y="5419850"/>
            <a:ext cx="14894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b="1" spc="130" dirty="0">
                <a:effectLst>
                  <a:glow rad="12700">
                    <a:schemeClr val="bg1">
                      <a:lumMod val="85000"/>
                      <a:alpha val="50000"/>
                    </a:schemeClr>
                  </a:glow>
                </a:effectLst>
                <a:latin typeface="Montserrat" panose="00000500000000000000" pitchFamily="2" charset="0"/>
              </a:rPr>
              <a:t>DIGITALIZACIÓN</a:t>
            </a:r>
          </a:p>
        </p:txBody>
      </p:sp>
    </p:spTree>
    <p:extLst>
      <p:ext uri="{BB962C8B-B14F-4D97-AF65-F5344CB8AC3E}">
        <p14:creationId xmlns:p14="http://schemas.microsoft.com/office/powerpoint/2010/main" val="414139298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Varios paraguas de colores&#10;&#10;Descripción generada automáticamente con confianza media">
            <a:extLst>
              <a:ext uri="{FF2B5EF4-FFF2-40B4-BE49-F238E27FC236}">
                <a16:creationId xmlns:a16="http://schemas.microsoft.com/office/drawing/2014/main" id="{3FB07ADC-34E7-5A65-1314-D9AD3F1590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56" t="1" b="6566"/>
          <a:stretch/>
        </p:blipFill>
        <p:spPr>
          <a:xfrm>
            <a:off x="1" y="0"/>
            <a:ext cx="12160250" cy="639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94841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1D6DC18-7D12-D28F-543E-6E93645CC7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117"/>
          <a:stretch/>
        </p:blipFill>
        <p:spPr>
          <a:xfrm>
            <a:off x="0" y="0"/>
            <a:ext cx="12172609" cy="635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55948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Hombre parado en un campo&#10;&#10;Descripción generada automáticamente con confianza media">
            <a:extLst>
              <a:ext uri="{FF2B5EF4-FFF2-40B4-BE49-F238E27FC236}">
                <a16:creationId xmlns:a16="http://schemas.microsoft.com/office/drawing/2014/main" id="{E37692FB-6607-0F4D-33AA-E9FBF27ECD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29" r="6511" b="7239"/>
          <a:stretch/>
        </p:blipFill>
        <p:spPr>
          <a:xfrm>
            <a:off x="0" y="0"/>
            <a:ext cx="12160250" cy="634538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4835A23-7AF1-AAD0-57A4-E34A8ACA65E8}"/>
              </a:ext>
            </a:extLst>
          </p:cNvPr>
          <p:cNvSpPr txBox="1"/>
          <p:nvPr/>
        </p:nvSpPr>
        <p:spPr>
          <a:xfrm>
            <a:off x="351562" y="629570"/>
            <a:ext cx="8422984" cy="4001095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60000"/>
              </a:schemeClr>
            </a:glow>
          </a:effectLst>
        </p:spPr>
        <p:txBody>
          <a:bodyPr wrap="square" lIns="91440" tIns="45720" rIns="91440" bIns="45720" anchor="t">
            <a:spAutoFit/>
          </a:bodyPr>
          <a:lstStyle/>
          <a:p>
            <a:pPr marL="285750" indent="-285750" algn="just" fontAlgn="base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1600" b="1" dirty="0">
                <a:ln w="1270"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lumMod val="65000"/>
                      <a:lumOff val="35000"/>
                      <a:alpha val="70000"/>
                    </a:schemeClr>
                  </a:glow>
                </a:effectLst>
                <a:latin typeface="Montserrat" panose="00000500000000000000" pitchFamily="2" charset="0"/>
              </a:rPr>
              <a:t>Administración municipal como motor de transformación e innovación</a:t>
            </a:r>
          </a:p>
          <a:p>
            <a:pPr marL="285750" indent="-285750" algn="just" fontAlgn="base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1600" b="1" dirty="0">
                <a:ln w="1270"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lumMod val="65000"/>
                      <a:lumOff val="35000"/>
                      <a:alpha val="70000"/>
                    </a:schemeClr>
                  </a:glow>
                </a:effectLst>
                <a:latin typeface="Montserrat" panose="00000500000000000000" pitchFamily="2" charset="0"/>
              </a:rPr>
              <a:t> Mayor eficiencia de los procesos, reduciendo tiempos de tramitación</a:t>
            </a:r>
          </a:p>
          <a:p>
            <a:pPr marL="285750" indent="-285750" algn="just" fontAlgn="base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1600" b="1" dirty="0">
                <a:ln w="1270"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lumMod val="65000"/>
                      <a:lumOff val="35000"/>
                      <a:alpha val="70000"/>
                    </a:schemeClr>
                  </a:glow>
                </a:effectLst>
                <a:latin typeface="Montserrat" panose="00000500000000000000" pitchFamily="2" charset="0"/>
              </a:rPr>
              <a:t> Unicidad del dato, garantizando la integridad y la seguridad jurídica</a:t>
            </a:r>
          </a:p>
          <a:p>
            <a:pPr marL="285750" indent="-285750" algn="just" fontAlgn="base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1600" b="1" dirty="0">
                <a:ln w="1270"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lumMod val="65000"/>
                      <a:lumOff val="35000"/>
                      <a:alpha val="70000"/>
                    </a:schemeClr>
                  </a:glow>
                </a:effectLst>
                <a:latin typeface="Montserrat" panose="00000500000000000000" pitchFamily="2" charset="0"/>
              </a:rPr>
              <a:t> Elevar la calidad de los proyectos arquitectónicos y de obra pública</a:t>
            </a:r>
          </a:p>
          <a:p>
            <a:pPr marL="285750" indent="-285750" algn="just" fontAlgn="base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1600" b="1" dirty="0">
                <a:ln w="1270"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lumMod val="65000"/>
                      <a:lumOff val="35000"/>
                      <a:alpha val="70000"/>
                    </a:schemeClr>
                  </a:glow>
                </a:effectLst>
                <a:latin typeface="Montserrat" panose="00000500000000000000" pitchFamily="2" charset="0"/>
              </a:rPr>
              <a:t> Expediente 100% electrónico y generación del Gemelo Digital de Madrid</a:t>
            </a:r>
          </a:p>
          <a:p>
            <a:pPr marL="285750" indent="-285750" algn="just" fontAlgn="base">
              <a:lnSpc>
                <a:spcPct val="15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1600" b="1" dirty="0">
                <a:ln w="1270"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lumMod val="65000"/>
                      <a:lumOff val="35000"/>
                      <a:alpha val="70000"/>
                    </a:schemeClr>
                  </a:glow>
                </a:effectLst>
                <a:latin typeface="Montserrat" panose="00000500000000000000" pitchFamily="2" charset="0"/>
              </a:rPr>
              <a:t>Desarrollo urbanístico de la ciudad, favoreciendo la actividad económica  y el acceso a la vivienda </a:t>
            </a:r>
          </a:p>
          <a:p>
            <a:pPr algn="just" rtl="0" fontAlgn="base">
              <a:buFont typeface="Arial" panose="020B0604020202020204" pitchFamily="34" charset="0"/>
              <a:buChar char="•"/>
            </a:pPr>
            <a:endParaRPr lang="es-ES" sz="1800" b="1" i="0" dirty="0">
              <a:solidFill>
                <a:srgbClr val="FFFF00"/>
              </a:solidFill>
              <a:effectLst/>
              <a:latin typeface="Calibri" panose="020F0502020204030204" pitchFamily="34" charset="0"/>
            </a:endParaRPr>
          </a:p>
          <a:p>
            <a:pPr algn="just" rtl="0" fontAlgn="base">
              <a:buFont typeface="Arial" panose="020B0604020202020204" pitchFamily="34" charset="0"/>
              <a:buChar char="•"/>
            </a:pPr>
            <a:endParaRPr lang="es-ES" sz="1800" b="1" i="0" dirty="0">
              <a:solidFill>
                <a:srgbClr val="FFFF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2182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3063694_TF00306528.potx  -  Recuperado" id="{2BD51F9A-7E01-4CC5-AECC-30116ED61F50}" vid="{6F5AA66C-E691-4DE6-8A0F-B6217FEAB323}"/>
    </a:ext>
  </a:extLst>
</a:theme>
</file>

<file path=ppt/theme/theme2.xml><?xml version="1.0" encoding="utf-8"?>
<a:theme xmlns:a="http://schemas.openxmlformats.org/drawingml/2006/main" name="Tema de la oficin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4b775f6-7872-4a77-b0dd-f8412c7fb37a" xsi:nil="true"/>
    <lcf76f155ced4ddcb4097134ff3c332f xmlns="d28d7398-f7fc-4954-83ea-714f4abc163f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7D04F9EDA4A5247A9914ADEDF0F605E" ma:contentTypeVersion="17" ma:contentTypeDescription="Crear nuevo documento." ma:contentTypeScope="" ma:versionID="960aa61e7921bfa91690b6cc86271258">
  <xsd:schema xmlns:xsd="http://www.w3.org/2001/XMLSchema" xmlns:xs="http://www.w3.org/2001/XMLSchema" xmlns:p="http://schemas.microsoft.com/office/2006/metadata/properties" xmlns:ns2="d28d7398-f7fc-4954-83ea-714f4abc163f" xmlns:ns3="04b775f6-7872-4a77-b0dd-f8412c7fb37a" targetNamespace="http://schemas.microsoft.com/office/2006/metadata/properties" ma:root="true" ma:fieldsID="c43a2e9892de22f28a1ac4967be66d5b" ns2:_="" ns3:_="">
    <xsd:import namespace="d28d7398-f7fc-4954-83ea-714f4abc163f"/>
    <xsd:import namespace="04b775f6-7872-4a77-b0dd-f8412c7fb37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8d7398-f7fc-4954-83ea-714f4abc16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7346039f-02cc-4ba4-a79b-23b6212a2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b775f6-7872-4a77-b0dd-f8412c7fb37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c2f6114-a5bb-4e7a-a57b-c9d897a4d678}" ma:internalName="TaxCatchAll" ma:showField="CatchAllData" ma:web="04b775f6-7872-4a77-b0dd-f8412c7fb37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9457760-6D9B-4A44-BD29-3EEA1273BBCE}">
  <ds:schemaRefs>
    <ds:schemaRef ds:uri="http://schemas.microsoft.com/office/2006/metadata/properties"/>
    <ds:schemaRef ds:uri="096b5502-fb0b-4212-a258-6e7a10b58edf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030874d7-9fef-4d84-87d9-005a91b40e80"/>
    <ds:schemaRef ds:uri="http://www.w3.org/XML/1998/namespace"/>
    <ds:schemaRef ds:uri="http://purl.org/dc/elements/1.1/"/>
    <ds:schemaRef ds:uri="d85170b8-14cf-4a4f-b241-c70d3e5581aa"/>
    <ds:schemaRef ds:uri="234cc344-1356-4980-8058-811dfe62e61c"/>
  </ds:schemaRefs>
</ds:datastoreItem>
</file>

<file path=customXml/itemProps2.xml><?xml version="1.0" encoding="utf-8"?>
<ds:datastoreItem xmlns:ds="http://schemas.openxmlformats.org/officeDocument/2006/customXml" ds:itemID="{78DC0609-E25C-4C16-9066-6A5CA021A593}"/>
</file>

<file path=customXml/itemProps3.xml><?xml version="1.0" encoding="utf-8"?>
<ds:datastoreItem xmlns:ds="http://schemas.openxmlformats.org/officeDocument/2006/customXml" ds:itemID="{42652994-259E-42B3-9780-7173FB34725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Vertical para los eventos de su vida en Instagram</Template>
  <TotalTime>1437</TotalTime>
  <Words>310</Words>
  <Application>Microsoft Office PowerPoint</Application>
  <PresentationFormat>Personalizado</PresentationFormat>
  <Paragraphs>48</Paragraphs>
  <Slides>11</Slides>
  <Notes>10</Notes>
  <HiddenSlides>0</HiddenSlides>
  <MMClips>1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Calibri Light (Headings)</vt:lpstr>
      <vt:lpstr>Charlesworth</vt:lpstr>
      <vt:lpstr>Consolas</vt:lpstr>
      <vt:lpstr>Corbel</vt:lpstr>
      <vt:lpstr>Franklin Gothic Medium</vt:lpstr>
      <vt:lpstr>Lucida Sans Unicode</vt:lpstr>
      <vt:lpstr>Montserrat</vt:lpstr>
      <vt:lpstr>Roboto</vt:lpstr>
      <vt:lpstr>Segoe UI Light</vt:lpstr>
      <vt:lpstr>TH SarabunPSK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Mónica Antón</dc:creator>
  <cp:lastModifiedBy>Alvarez Rodriguez, Juan Carlos</cp:lastModifiedBy>
  <cp:revision>86</cp:revision>
  <dcterms:created xsi:type="dcterms:W3CDTF">2022-11-11T07:45:03Z</dcterms:created>
  <dcterms:modified xsi:type="dcterms:W3CDTF">2023-12-11T12:29:34Z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0x01010079E2A61C1A42B3468AE2247DFC031CA5</vt:lpwstr>
  </property>
  <property fmtid="{D5CDD505-2E9C-101B-9397-08002B2CF9AE}" pid="3" name="MediaServiceImageTags">
    <vt:lpwstr/>
  </property>
</Properties>
</file>